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2" r:id="rId2"/>
  </p:sldMasterIdLst>
  <p:notesMasterIdLst>
    <p:notesMasterId r:id="rId17"/>
  </p:notesMasterIdLst>
  <p:sldIdLst>
    <p:sldId id="256" r:id="rId3"/>
    <p:sldId id="273" r:id="rId4"/>
    <p:sldId id="262" r:id="rId5"/>
    <p:sldId id="263" r:id="rId6"/>
    <p:sldId id="264" r:id="rId7"/>
    <p:sldId id="265" r:id="rId8"/>
    <p:sldId id="266" r:id="rId9"/>
    <p:sldId id="267" r:id="rId10"/>
    <p:sldId id="269" r:id="rId11"/>
    <p:sldId id="270" r:id="rId12"/>
    <p:sldId id="271" r:id="rId13"/>
    <p:sldId id="261" r:id="rId14"/>
    <p:sldId id="274" r:id="rId15"/>
    <p:sldId id="272" r:id="rId16"/>
  </p:sldIdLst>
  <p:sldSz cx="9144000" cy="6858000" type="screen4x3"/>
  <p:notesSz cx="6881813" cy="9296400"/>
  <p:embeddedFontLst>
    <p:embeddedFont>
      <p:font typeface="Bodoni" panose="020B060402020202020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jYLT+HcEajQ7zqSTb3O3ivUmUOn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1.fntdata"/><Relationship Id="rId3" Type="http://schemas.openxmlformats.org/officeDocument/2006/relationships/slide" Target="slides/slide1.xml"/><Relationship Id="rId21" Type="http://schemas.openxmlformats.org/officeDocument/2006/relationships/font" Target="fonts/font4.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3.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font" Target="fonts/font2.fntdata"/><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2982913" cy="465138"/>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97313" y="0"/>
            <a:ext cx="2982912" cy="465138"/>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2982913" cy="465138"/>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e483ee9cbd_0_0:notes"/>
          <p:cNvSpPr txBox="1">
            <a:spLocks noGrp="1"/>
          </p:cNvSpPr>
          <p:nvPr>
            <p:ph type="body" idx="1"/>
          </p:nvPr>
        </p:nvSpPr>
        <p:spPr>
          <a:xfrm>
            <a:off x="688180" y="4415790"/>
            <a:ext cx="5505300" cy="41835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360"/>
              </a:spcBef>
              <a:spcAft>
                <a:spcPts val="0"/>
              </a:spcAft>
              <a:buSzPts val="1400"/>
              <a:buNone/>
            </a:pPr>
            <a:endParaRPr/>
          </a:p>
        </p:txBody>
      </p:sp>
      <p:sp>
        <p:nvSpPr>
          <p:cNvPr id="115" name="Google Shape;115;ge483ee9cbd_0_0: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3: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31" name="Google Shape;331;p3: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32" name="Google Shape;332;p3: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notes"/>
          <p:cNvSpPr txBox="1">
            <a:spLocks noGrp="1"/>
          </p:cNvSpPr>
          <p:nvPr>
            <p:ph type="body" idx="1"/>
          </p:nvPr>
        </p:nvSpPr>
        <p:spPr>
          <a:xfrm>
            <a:off x="688180" y="4415790"/>
            <a:ext cx="5505300" cy="41835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360"/>
              </a:spcBef>
              <a:spcAft>
                <a:spcPts val="0"/>
              </a:spcAft>
              <a:buSzPts val="1400"/>
              <a:buNone/>
            </a:pPr>
            <a:endParaRPr/>
          </a:p>
        </p:txBody>
      </p:sp>
      <p:sp>
        <p:nvSpPr>
          <p:cNvPr id="175" name="Google Shape;175;p1: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a:extLst>
            <a:ext uri="{FF2B5EF4-FFF2-40B4-BE49-F238E27FC236}">
              <a16:creationId xmlns:a16="http://schemas.microsoft.com/office/drawing/2014/main" id="{9B785CE1-274B-7CB7-1B4C-480D6B47C7FB}"/>
            </a:ext>
          </a:extLst>
        </p:cNvPr>
        <p:cNvGrpSpPr/>
        <p:nvPr/>
      </p:nvGrpSpPr>
      <p:grpSpPr>
        <a:xfrm>
          <a:off x="0" y="0"/>
          <a:ext cx="0" cy="0"/>
          <a:chOff x="0" y="0"/>
          <a:chExt cx="0" cy="0"/>
        </a:xfrm>
      </p:grpSpPr>
      <p:sp>
        <p:nvSpPr>
          <p:cNvPr id="330" name="Google Shape;330;p3:notes">
            <a:extLst>
              <a:ext uri="{FF2B5EF4-FFF2-40B4-BE49-F238E27FC236}">
                <a16:creationId xmlns:a16="http://schemas.microsoft.com/office/drawing/2014/main" id="{399117AA-E93B-8AC8-3E70-A06763A11963}"/>
              </a:ext>
            </a:extLst>
          </p:cNvPr>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31" name="Google Shape;331;p3:notes">
            <a:extLst>
              <a:ext uri="{FF2B5EF4-FFF2-40B4-BE49-F238E27FC236}">
                <a16:creationId xmlns:a16="http://schemas.microsoft.com/office/drawing/2014/main" id="{5EEDC7CE-0C08-FD92-14FD-6A2EC84FE553}"/>
              </a:ext>
            </a:extLst>
          </p:cNvPr>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32" name="Google Shape;332;p3:notes">
            <a:extLst>
              <a:ext uri="{FF2B5EF4-FFF2-40B4-BE49-F238E27FC236}">
                <a16:creationId xmlns:a16="http://schemas.microsoft.com/office/drawing/2014/main" id="{6BD59424-AADD-3A29-77FA-70BDAB8D0B44}"/>
              </a:ext>
            </a:extLst>
          </p:cNvPr>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13</a:t>
            </a:fld>
            <a:endParaRPr/>
          </a:p>
        </p:txBody>
      </p:sp>
    </p:spTree>
    <p:extLst>
      <p:ext uri="{BB962C8B-B14F-4D97-AF65-F5344CB8AC3E}">
        <p14:creationId xmlns:p14="http://schemas.microsoft.com/office/powerpoint/2010/main" val="38692879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p27: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45" name="Google Shape;345;p27: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Once you have  completed viewing this PPT presentation, if you have any questions, please do not hesitate to contact us.  </a:t>
            </a:r>
            <a:endParaRPr/>
          </a:p>
          <a:p>
            <a:pPr marL="0" lvl="0" indent="0" algn="l" rtl="0">
              <a:lnSpc>
                <a:spcPct val="100000"/>
              </a:lnSpc>
              <a:spcBef>
                <a:spcPts val="360"/>
              </a:spcBef>
              <a:spcAft>
                <a:spcPts val="0"/>
              </a:spcAft>
              <a:buSzPts val="1400"/>
              <a:buNone/>
            </a:pPr>
            <a:r>
              <a:rPr lang="en-US" sz="1200" u="sng">
                <a:solidFill>
                  <a:schemeClr val="dk1"/>
                </a:solidFill>
                <a:latin typeface="Calibri"/>
                <a:ea typeface="Calibri"/>
                <a:cs typeface="Calibri"/>
                <a:sym typeface="Calibri"/>
              </a:rPr>
              <a:t> Please feel free to contact us via e-mail.  We will reply to you ASAP.  </a:t>
            </a:r>
            <a:r>
              <a:rPr lang="en-US" sz="1200" u="none">
                <a:solidFill>
                  <a:schemeClr val="dk1"/>
                </a:solidFill>
                <a:latin typeface="Calibri"/>
                <a:ea typeface="Calibri"/>
                <a:cs typeface="Calibri"/>
                <a:sym typeface="Calibri"/>
              </a:rPr>
              <a:t>  </a:t>
            </a:r>
            <a:r>
              <a:rPr lang="en-US" sz="1200" u="sng">
                <a:solidFill>
                  <a:schemeClr val="dk1"/>
                </a:solidFill>
                <a:latin typeface="Calibri"/>
                <a:ea typeface="Calibri"/>
                <a:cs typeface="Calibri"/>
                <a:sym typeface="Calibri"/>
              </a:rPr>
              <a:t>If you need to turn in paperwork, please feel free to take to the </a:t>
            </a:r>
            <a:endParaRPr sz="1200">
              <a:solidFill>
                <a:schemeClr val="dk1"/>
              </a:solidFill>
              <a:latin typeface="Calibri"/>
              <a:ea typeface="Calibri"/>
              <a:cs typeface="Calibri"/>
              <a:sym typeface="Calibri"/>
            </a:endParaRPr>
          </a:p>
          <a:p>
            <a:pPr marL="0" lvl="0" indent="0" algn="l" rtl="0">
              <a:lnSpc>
                <a:spcPct val="100000"/>
              </a:lnSpc>
              <a:spcBef>
                <a:spcPts val="360"/>
              </a:spcBef>
              <a:spcAft>
                <a:spcPts val="0"/>
              </a:spcAft>
              <a:buSzPts val="1400"/>
              <a:buNone/>
            </a:pPr>
            <a:r>
              <a:rPr lang="en-US" sz="1200" u="sng">
                <a:solidFill>
                  <a:schemeClr val="dk1"/>
                </a:solidFill>
                <a:latin typeface="Calibri"/>
                <a:ea typeface="Calibri"/>
                <a:cs typeface="Calibri"/>
                <a:sym typeface="Calibri"/>
              </a:rPr>
              <a:t>Health Sciences Division office  in HS-236 (443-518-1560) 8a-8p Monday –Thursday and 8a-5p on Friday.</a:t>
            </a:r>
            <a:endParaRPr sz="1200">
              <a:solidFill>
                <a:schemeClr val="dk1"/>
              </a:solidFill>
              <a:latin typeface="Calibri"/>
              <a:ea typeface="Calibri"/>
              <a:cs typeface="Calibri"/>
              <a:sym typeface="Calibri"/>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PLEASE MAKE SURE YOU DO NOT WAIT TILL THE LAST MINUTE TO SCHEDULE YOUR APPOINTMENTS.  PLAN AHEAD!</a:t>
            </a:r>
            <a:endParaRPr/>
          </a:p>
        </p:txBody>
      </p:sp>
      <p:sp>
        <p:nvSpPr>
          <p:cNvPr id="346" name="Google Shape;346;p27: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22: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85" name="Google Shape;185;p22: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360"/>
              </a:spcBef>
              <a:spcAft>
                <a:spcPts val="0"/>
              </a:spcAft>
              <a:buSzPts val="1400"/>
              <a:buNone/>
            </a:pPr>
            <a:endParaRPr/>
          </a:p>
        </p:txBody>
      </p:sp>
      <p:sp>
        <p:nvSpPr>
          <p:cNvPr id="186" name="Google Shape;186;p22: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1: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04" name="Google Shape;204;p11: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b="1" u="sng"/>
              <a:t>Blood titers </a:t>
            </a:r>
            <a:r>
              <a:rPr lang="en-US"/>
              <a:t>are required for Measles, Mumps, Rubella and Varicella. Immunization records are not sufficient proof of immunity and do not replace blood titers. Please obtain a copy of the lab results from your doctor and attach to your health form. Please note that you need a separate lab value for all of the listed  immunizations. Proof of immunity is what is required not proof of immunizations.</a:t>
            </a:r>
            <a:endParaRPr/>
          </a:p>
        </p:txBody>
      </p:sp>
      <p:sp>
        <p:nvSpPr>
          <p:cNvPr id="205" name="Google Shape;205;p11: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3: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29" name="Google Shape;229;p13: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Hepatitis B is highly recommended. If you have had the series of three shots and have a titer result list the dates on page 4 of the health form. If you have had the shots but not had a titer then have the titer drawn as stated above.  Attach lab result to the health form. You may choose to start the series of injections and list the date that you received the injection on the health form. You may bring the health form in at anytime there after with page 4 signed at the bottom and the appropriate item checked. As you receive the other two injections please bring documentation to the HSDCC.  As stated in slide 4-6 weeks after the third injection please have a titer drawn and submit results to the HSD clinical coordinators.</a:t>
            </a:r>
            <a:endParaRPr/>
          </a:p>
        </p:txBody>
      </p:sp>
      <p:sp>
        <p:nvSpPr>
          <p:cNvPr id="230" name="Google Shape;230;p13: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4: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43" name="Google Shape;243;p14: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  </a:t>
            </a:r>
            <a:endParaRPr/>
          </a:p>
          <a:p>
            <a:pPr marL="0" lvl="0" indent="0" algn="l" rtl="0">
              <a:lnSpc>
                <a:spcPct val="100000"/>
              </a:lnSpc>
              <a:spcBef>
                <a:spcPts val="360"/>
              </a:spcBef>
              <a:spcAft>
                <a:spcPts val="0"/>
              </a:spcAft>
              <a:buSzPts val="1400"/>
              <a:buNone/>
            </a:pPr>
            <a:r>
              <a:rPr lang="en-US"/>
              <a:t>PLEASE NOTE that some facilities are providing TB screening through a blood test called QuantiFERON®–TB Gold  test (QFT-GIT) or T-SPOT TB test (T-Spot).  PER CDC, THIS IS AN ACCEPTABLE SCREENING AS WELL, AS IT IS A BLOOD TEST, AND ONLY REQUIRES ONE READING.</a:t>
            </a:r>
            <a:endParaRPr/>
          </a:p>
          <a:p>
            <a:pPr marL="0" lvl="0" indent="0" algn="l" rtl="0">
              <a:lnSpc>
                <a:spcPct val="100000"/>
              </a:lnSpc>
              <a:spcBef>
                <a:spcPts val="360"/>
              </a:spcBef>
              <a:spcAft>
                <a:spcPts val="0"/>
              </a:spcAft>
              <a:buSzPts val="1400"/>
              <a:buNone/>
            </a:pPr>
            <a:r>
              <a:rPr lang="en-US"/>
              <a:t> </a:t>
            </a:r>
            <a:endParaRPr/>
          </a:p>
        </p:txBody>
      </p:sp>
      <p:sp>
        <p:nvSpPr>
          <p:cNvPr id="244" name="Google Shape;244;p14: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16: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63" name="Google Shape;263;p16: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You may get the flu vaccine at your doctor’s office or at a local pharmacy or clinic. Please make sure you are getting the vaccine that is for the current year. Please note if you are a Summer N140 student and are taking the LPN completion course, you will need to submit proof of a seasonal flu vaccine if we did not receive before.</a:t>
            </a:r>
            <a:endParaRPr/>
          </a:p>
        </p:txBody>
      </p:sp>
      <p:sp>
        <p:nvSpPr>
          <p:cNvPr id="264" name="Google Shape;264;p16: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21: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77" name="Google Shape;277;p21: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As you can see American Heart Association  Basic Life Support for the Health Care Provider is the CPR class you must take. If you have something different from your place of employment you must check WITH THE </a:t>
            </a:r>
            <a:r>
              <a:rPr lang="en-US" b="1"/>
              <a:t>HSD CC </a:t>
            </a:r>
            <a:r>
              <a:rPr lang="en-US"/>
              <a:t>to see if it is acceptable. </a:t>
            </a:r>
            <a:endParaRPr/>
          </a:p>
          <a:p>
            <a:pPr marL="0" lvl="0" indent="0" algn="l" rtl="0">
              <a:lnSpc>
                <a:spcPct val="100000"/>
              </a:lnSpc>
              <a:spcBef>
                <a:spcPts val="360"/>
              </a:spcBef>
              <a:spcAft>
                <a:spcPts val="0"/>
              </a:spcAft>
              <a:buSzPts val="1400"/>
              <a:buNone/>
            </a:pPr>
            <a:r>
              <a:rPr lang="en-US"/>
              <a:t>DO NOT ASSUME that your CPR is acceptable if it is different from AHA Health Care Provider (BLS)!</a:t>
            </a:r>
            <a:endParaRPr/>
          </a:p>
        </p:txBody>
      </p:sp>
      <p:sp>
        <p:nvSpPr>
          <p:cNvPr id="278" name="Google Shape;278;p21: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18: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03" name="Google Shape;303;p18: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04" name="Google Shape;304;p18: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20: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17" name="Google Shape;317;p20: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18" name="Google Shape;318;p20: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7"/>
        <p:cNvGrpSpPr/>
        <p:nvPr/>
      </p:nvGrpSpPr>
      <p:grpSpPr>
        <a:xfrm>
          <a:off x="0" y="0"/>
          <a:ext cx="0" cy="0"/>
          <a:chOff x="0" y="0"/>
          <a:chExt cx="0" cy="0"/>
        </a:xfrm>
      </p:grpSpPr>
      <p:sp>
        <p:nvSpPr>
          <p:cNvPr id="88" name="Google Shape;88;p4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9" name="Google Shape;89;p4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Font typeface="Arial"/>
              <a:buChar char="•"/>
              <a:defRPr sz="3200"/>
            </a:lvl1pPr>
            <a:lvl2pPr marL="914400" lvl="1" indent="-406400" algn="l">
              <a:lnSpc>
                <a:spcPct val="100000"/>
              </a:lnSpc>
              <a:spcBef>
                <a:spcPts val="560"/>
              </a:spcBef>
              <a:spcAft>
                <a:spcPts val="0"/>
              </a:spcAft>
              <a:buClr>
                <a:schemeClr val="dk1"/>
              </a:buClr>
              <a:buSzPts val="2800"/>
              <a:buFont typeface="Arial"/>
              <a:buChar char="–"/>
              <a:defRPr sz="2800"/>
            </a:lvl2pPr>
            <a:lvl3pPr marL="1371600" lvl="2" indent="-381000" algn="l">
              <a:lnSpc>
                <a:spcPct val="100000"/>
              </a:lnSpc>
              <a:spcBef>
                <a:spcPts val="480"/>
              </a:spcBef>
              <a:spcAft>
                <a:spcPts val="0"/>
              </a:spcAft>
              <a:buClr>
                <a:schemeClr val="dk1"/>
              </a:buClr>
              <a:buSzPts val="2400"/>
              <a:buFont typeface="Arial"/>
              <a:buChar char="•"/>
              <a:defRPr sz="2400"/>
            </a:lvl3pPr>
            <a:lvl4pPr marL="1828800" lvl="3" indent="-355600" algn="l">
              <a:lnSpc>
                <a:spcPct val="100000"/>
              </a:lnSpc>
              <a:spcBef>
                <a:spcPts val="400"/>
              </a:spcBef>
              <a:spcAft>
                <a:spcPts val="0"/>
              </a:spcAft>
              <a:buClr>
                <a:schemeClr val="dk1"/>
              </a:buClr>
              <a:buSzPts val="2000"/>
              <a:buFont typeface="Arial"/>
              <a:buChar char="–"/>
              <a:defRPr sz="2000"/>
            </a:lvl4pPr>
            <a:lvl5pPr marL="2286000" lvl="4" indent="-355600" algn="l">
              <a:lnSpc>
                <a:spcPct val="100000"/>
              </a:lnSpc>
              <a:spcBef>
                <a:spcPts val="400"/>
              </a:spcBef>
              <a:spcAft>
                <a:spcPts val="0"/>
              </a:spcAft>
              <a:buClr>
                <a:schemeClr val="dk1"/>
              </a:buClr>
              <a:buSzPts val="2000"/>
              <a:buFont typeface="Arial"/>
              <a:buChar char="»"/>
              <a:defRPr sz="2000"/>
            </a:lvl5pPr>
            <a:lvl6pPr marL="2743200" lvl="5" indent="-355600" algn="l">
              <a:lnSpc>
                <a:spcPct val="100000"/>
              </a:lnSpc>
              <a:spcBef>
                <a:spcPts val="400"/>
              </a:spcBef>
              <a:spcAft>
                <a:spcPts val="0"/>
              </a:spcAft>
              <a:buClr>
                <a:schemeClr val="dk1"/>
              </a:buClr>
              <a:buSzPts val="2000"/>
              <a:buFont typeface="Arial"/>
              <a:buChar char="»"/>
              <a:defRPr sz="2000"/>
            </a:lvl6pPr>
            <a:lvl7pPr marL="3200400" lvl="6" indent="-355600" algn="l">
              <a:lnSpc>
                <a:spcPct val="100000"/>
              </a:lnSpc>
              <a:spcBef>
                <a:spcPts val="400"/>
              </a:spcBef>
              <a:spcAft>
                <a:spcPts val="0"/>
              </a:spcAft>
              <a:buClr>
                <a:schemeClr val="dk1"/>
              </a:buClr>
              <a:buSzPts val="2000"/>
              <a:buFont typeface="Arial"/>
              <a:buChar char="»"/>
              <a:defRPr sz="2000"/>
            </a:lvl7pPr>
            <a:lvl8pPr marL="3657600" lvl="7" indent="-355600" algn="l">
              <a:lnSpc>
                <a:spcPct val="100000"/>
              </a:lnSpc>
              <a:spcBef>
                <a:spcPts val="400"/>
              </a:spcBef>
              <a:spcAft>
                <a:spcPts val="0"/>
              </a:spcAft>
              <a:buClr>
                <a:schemeClr val="dk1"/>
              </a:buClr>
              <a:buSzPts val="2000"/>
              <a:buFont typeface="Arial"/>
              <a:buChar char="»"/>
              <a:defRPr sz="2000"/>
            </a:lvl8pPr>
            <a:lvl9pPr marL="4114800" lvl="8" indent="-355600" algn="l">
              <a:lnSpc>
                <a:spcPct val="100000"/>
              </a:lnSpc>
              <a:spcBef>
                <a:spcPts val="400"/>
              </a:spcBef>
              <a:spcAft>
                <a:spcPts val="0"/>
              </a:spcAft>
              <a:buClr>
                <a:schemeClr val="dk1"/>
              </a:buClr>
              <a:buSzPts val="2000"/>
              <a:buFont typeface="Arial"/>
              <a:buChar char="»"/>
              <a:defRPr sz="2000"/>
            </a:lvl9pPr>
          </a:lstStyle>
          <a:p>
            <a:endParaRPr/>
          </a:p>
        </p:txBody>
      </p:sp>
      <p:sp>
        <p:nvSpPr>
          <p:cNvPr id="90" name="Google Shape;90;p4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Font typeface="Arial"/>
              <a:buNone/>
              <a:defRPr sz="1400"/>
            </a:lvl1pPr>
            <a:lvl2pPr marL="914400" lvl="1" indent="-228600" algn="l">
              <a:lnSpc>
                <a:spcPct val="100000"/>
              </a:lnSpc>
              <a:spcBef>
                <a:spcPts val="240"/>
              </a:spcBef>
              <a:spcAft>
                <a:spcPts val="0"/>
              </a:spcAft>
              <a:buClr>
                <a:schemeClr val="dk1"/>
              </a:buClr>
              <a:buSzPts val="1200"/>
              <a:buFont typeface="Arial"/>
              <a:buNone/>
              <a:defRPr sz="1200"/>
            </a:lvl2pPr>
            <a:lvl3pPr marL="1371600" lvl="2" indent="-228600" algn="l">
              <a:lnSpc>
                <a:spcPct val="100000"/>
              </a:lnSpc>
              <a:spcBef>
                <a:spcPts val="200"/>
              </a:spcBef>
              <a:spcAft>
                <a:spcPts val="0"/>
              </a:spcAft>
              <a:buClr>
                <a:schemeClr val="dk1"/>
              </a:buClr>
              <a:buSzPts val="1000"/>
              <a:buFont typeface="Arial"/>
              <a:buNone/>
              <a:defRPr sz="1000"/>
            </a:lvl3pPr>
            <a:lvl4pPr marL="1828800" lvl="3" indent="-228600" algn="l">
              <a:lnSpc>
                <a:spcPct val="100000"/>
              </a:lnSpc>
              <a:spcBef>
                <a:spcPts val="180"/>
              </a:spcBef>
              <a:spcAft>
                <a:spcPts val="0"/>
              </a:spcAft>
              <a:buClr>
                <a:schemeClr val="dk1"/>
              </a:buClr>
              <a:buSzPts val="900"/>
              <a:buFont typeface="Arial"/>
              <a:buNone/>
              <a:defRPr sz="900"/>
            </a:lvl4pPr>
            <a:lvl5pPr marL="2286000" lvl="4" indent="-228600" algn="l">
              <a:lnSpc>
                <a:spcPct val="100000"/>
              </a:lnSpc>
              <a:spcBef>
                <a:spcPts val="180"/>
              </a:spcBef>
              <a:spcAft>
                <a:spcPts val="0"/>
              </a:spcAft>
              <a:buClr>
                <a:schemeClr val="dk1"/>
              </a:buClr>
              <a:buSzPts val="900"/>
              <a:buFont typeface="Arial"/>
              <a:buNone/>
              <a:defRPr sz="900"/>
            </a:lvl5pPr>
            <a:lvl6pPr marL="2743200" lvl="5" indent="-228600" algn="l">
              <a:lnSpc>
                <a:spcPct val="100000"/>
              </a:lnSpc>
              <a:spcBef>
                <a:spcPts val="180"/>
              </a:spcBef>
              <a:spcAft>
                <a:spcPts val="0"/>
              </a:spcAft>
              <a:buClr>
                <a:schemeClr val="dk1"/>
              </a:buClr>
              <a:buSzPts val="900"/>
              <a:buFont typeface="Arial"/>
              <a:buNone/>
              <a:defRPr sz="900"/>
            </a:lvl6pPr>
            <a:lvl7pPr marL="3200400" lvl="6" indent="-228600" algn="l">
              <a:lnSpc>
                <a:spcPct val="100000"/>
              </a:lnSpc>
              <a:spcBef>
                <a:spcPts val="180"/>
              </a:spcBef>
              <a:spcAft>
                <a:spcPts val="0"/>
              </a:spcAft>
              <a:buClr>
                <a:schemeClr val="dk1"/>
              </a:buClr>
              <a:buSzPts val="900"/>
              <a:buFont typeface="Arial"/>
              <a:buNone/>
              <a:defRPr sz="900"/>
            </a:lvl7pPr>
            <a:lvl8pPr marL="3657600" lvl="7" indent="-228600" algn="l">
              <a:lnSpc>
                <a:spcPct val="100000"/>
              </a:lnSpc>
              <a:spcBef>
                <a:spcPts val="180"/>
              </a:spcBef>
              <a:spcAft>
                <a:spcPts val="0"/>
              </a:spcAft>
              <a:buClr>
                <a:schemeClr val="dk1"/>
              </a:buClr>
              <a:buSzPts val="900"/>
              <a:buFont typeface="Arial"/>
              <a:buNone/>
              <a:defRPr sz="900"/>
            </a:lvl8pPr>
            <a:lvl9pPr marL="4114800" lvl="8" indent="-228600" algn="l">
              <a:lnSpc>
                <a:spcPct val="100000"/>
              </a:lnSpc>
              <a:spcBef>
                <a:spcPts val="180"/>
              </a:spcBef>
              <a:spcAft>
                <a:spcPts val="0"/>
              </a:spcAft>
              <a:buClr>
                <a:schemeClr val="dk1"/>
              </a:buClr>
              <a:buSzPts val="900"/>
              <a:buFont typeface="Arial"/>
              <a:buNone/>
              <a:defRPr sz="900"/>
            </a:lvl9pPr>
          </a:lstStyle>
          <a:p>
            <a:endParaRPr/>
          </a:p>
        </p:txBody>
      </p:sp>
      <p:sp>
        <p:nvSpPr>
          <p:cNvPr id="91" name="Google Shape;91;p4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4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4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4"/>
        <p:cNvGrpSpPr/>
        <p:nvPr/>
      </p:nvGrpSpPr>
      <p:grpSpPr>
        <a:xfrm>
          <a:off x="0" y="0"/>
          <a:ext cx="0" cy="0"/>
          <a:chOff x="0" y="0"/>
          <a:chExt cx="0" cy="0"/>
        </a:xfrm>
      </p:grpSpPr>
      <p:sp>
        <p:nvSpPr>
          <p:cNvPr id="95" name="Google Shape;95;p4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96" name="Google Shape;96;p43"/>
          <p:cNvSpPr>
            <a:spLocks noGrp="1"/>
          </p:cNvSpPr>
          <p:nvPr>
            <p:ph type="pic" idx="2"/>
          </p:nvPr>
        </p:nvSpPr>
        <p:spPr>
          <a:xfrm>
            <a:off x="1792288" y="612775"/>
            <a:ext cx="5486400" cy="4114800"/>
          </a:xfrm>
          <a:prstGeom prst="rect">
            <a:avLst/>
          </a:prstGeom>
          <a:noFill/>
          <a:ln>
            <a:noFill/>
          </a:ln>
        </p:spPr>
      </p:sp>
      <p:sp>
        <p:nvSpPr>
          <p:cNvPr id="97" name="Google Shape;97;p4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Font typeface="Arial"/>
              <a:buNone/>
              <a:defRPr sz="1400"/>
            </a:lvl1pPr>
            <a:lvl2pPr marL="914400" lvl="1" indent="-228600" algn="l">
              <a:lnSpc>
                <a:spcPct val="100000"/>
              </a:lnSpc>
              <a:spcBef>
                <a:spcPts val="240"/>
              </a:spcBef>
              <a:spcAft>
                <a:spcPts val="0"/>
              </a:spcAft>
              <a:buClr>
                <a:schemeClr val="dk1"/>
              </a:buClr>
              <a:buSzPts val="1200"/>
              <a:buFont typeface="Arial"/>
              <a:buNone/>
              <a:defRPr sz="1200"/>
            </a:lvl2pPr>
            <a:lvl3pPr marL="1371600" lvl="2" indent="-228600" algn="l">
              <a:lnSpc>
                <a:spcPct val="100000"/>
              </a:lnSpc>
              <a:spcBef>
                <a:spcPts val="200"/>
              </a:spcBef>
              <a:spcAft>
                <a:spcPts val="0"/>
              </a:spcAft>
              <a:buClr>
                <a:schemeClr val="dk1"/>
              </a:buClr>
              <a:buSzPts val="1000"/>
              <a:buFont typeface="Arial"/>
              <a:buNone/>
              <a:defRPr sz="1000"/>
            </a:lvl3pPr>
            <a:lvl4pPr marL="1828800" lvl="3" indent="-228600" algn="l">
              <a:lnSpc>
                <a:spcPct val="100000"/>
              </a:lnSpc>
              <a:spcBef>
                <a:spcPts val="180"/>
              </a:spcBef>
              <a:spcAft>
                <a:spcPts val="0"/>
              </a:spcAft>
              <a:buClr>
                <a:schemeClr val="dk1"/>
              </a:buClr>
              <a:buSzPts val="900"/>
              <a:buFont typeface="Arial"/>
              <a:buNone/>
              <a:defRPr sz="900"/>
            </a:lvl4pPr>
            <a:lvl5pPr marL="2286000" lvl="4" indent="-228600" algn="l">
              <a:lnSpc>
                <a:spcPct val="100000"/>
              </a:lnSpc>
              <a:spcBef>
                <a:spcPts val="180"/>
              </a:spcBef>
              <a:spcAft>
                <a:spcPts val="0"/>
              </a:spcAft>
              <a:buClr>
                <a:schemeClr val="dk1"/>
              </a:buClr>
              <a:buSzPts val="900"/>
              <a:buFont typeface="Arial"/>
              <a:buNone/>
              <a:defRPr sz="900"/>
            </a:lvl5pPr>
            <a:lvl6pPr marL="2743200" lvl="5" indent="-228600" algn="l">
              <a:lnSpc>
                <a:spcPct val="100000"/>
              </a:lnSpc>
              <a:spcBef>
                <a:spcPts val="180"/>
              </a:spcBef>
              <a:spcAft>
                <a:spcPts val="0"/>
              </a:spcAft>
              <a:buClr>
                <a:schemeClr val="dk1"/>
              </a:buClr>
              <a:buSzPts val="900"/>
              <a:buFont typeface="Arial"/>
              <a:buNone/>
              <a:defRPr sz="900"/>
            </a:lvl6pPr>
            <a:lvl7pPr marL="3200400" lvl="6" indent="-228600" algn="l">
              <a:lnSpc>
                <a:spcPct val="100000"/>
              </a:lnSpc>
              <a:spcBef>
                <a:spcPts val="180"/>
              </a:spcBef>
              <a:spcAft>
                <a:spcPts val="0"/>
              </a:spcAft>
              <a:buClr>
                <a:schemeClr val="dk1"/>
              </a:buClr>
              <a:buSzPts val="900"/>
              <a:buFont typeface="Arial"/>
              <a:buNone/>
              <a:defRPr sz="900"/>
            </a:lvl7pPr>
            <a:lvl8pPr marL="3657600" lvl="7" indent="-228600" algn="l">
              <a:lnSpc>
                <a:spcPct val="100000"/>
              </a:lnSpc>
              <a:spcBef>
                <a:spcPts val="180"/>
              </a:spcBef>
              <a:spcAft>
                <a:spcPts val="0"/>
              </a:spcAft>
              <a:buClr>
                <a:schemeClr val="dk1"/>
              </a:buClr>
              <a:buSzPts val="900"/>
              <a:buFont typeface="Arial"/>
              <a:buNone/>
              <a:defRPr sz="900"/>
            </a:lvl8pPr>
            <a:lvl9pPr marL="4114800" lvl="8" indent="-228600" algn="l">
              <a:lnSpc>
                <a:spcPct val="100000"/>
              </a:lnSpc>
              <a:spcBef>
                <a:spcPts val="180"/>
              </a:spcBef>
              <a:spcAft>
                <a:spcPts val="0"/>
              </a:spcAft>
              <a:buClr>
                <a:schemeClr val="dk1"/>
              </a:buClr>
              <a:buSzPts val="900"/>
              <a:buFont typeface="Arial"/>
              <a:buNone/>
              <a:defRPr sz="900"/>
            </a:lvl9pPr>
          </a:lstStyle>
          <a:p>
            <a:endParaRPr/>
          </a:p>
        </p:txBody>
      </p:sp>
      <p:sp>
        <p:nvSpPr>
          <p:cNvPr id="98" name="Google Shape;98;p4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4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4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1"/>
        <p:cNvGrpSpPr/>
        <p:nvPr/>
      </p:nvGrpSpPr>
      <p:grpSpPr>
        <a:xfrm>
          <a:off x="0" y="0"/>
          <a:ext cx="0" cy="0"/>
          <a:chOff x="0" y="0"/>
          <a:chExt cx="0" cy="0"/>
        </a:xfrm>
      </p:grpSpPr>
      <p:sp>
        <p:nvSpPr>
          <p:cNvPr id="102" name="Google Shape;102;p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03" name="Google Shape;103;p44"/>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4" name="Google Shape;104;p4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4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6" name="Google Shape;106;p4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7"/>
        <p:cNvGrpSpPr/>
        <p:nvPr/>
      </p:nvGrpSpPr>
      <p:grpSpPr>
        <a:xfrm>
          <a:off x="0" y="0"/>
          <a:ext cx="0" cy="0"/>
          <a:chOff x="0" y="0"/>
          <a:chExt cx="0" cy="0"/>
        </a:xfrm>
      </p:grpSpPr>
      <p:sp>
        <p:nvSpPr>
          <p:cNvPr id="108" name="Google Shape;108;p45"/>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09" name="Google Shape;109;p45"/>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10" name="Google Shape;110;p4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4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2" name="Google Shape;112;p4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3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9" name="Google Shape;39;p3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0" name="Google Shape;40;p3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3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3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3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3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3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9" name="Google Shape;49;p3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Font typeface="Arial"/>
              <a:buChar char="•"/>
              <a:defRPr sz="2800"/>
            </a:lvl1pPr>
            <a:lvl2pPr marL="914400" lvl="1" indent="-381000" algn="l">
              <a:lnSpc>
                <a:spcPct val="100000"/>
              </a:lnSpc>
              <a:spcBef>
                <a:spcPts val="480"/>
              </a:spcBef>
              <a:spcAft>
                <a:spcPts val="0"/>
              </a:spcAft>
              <a:buClr>
                <a:schemeClr val="dk1"/>
              </a:buClr>
              <a:buSzPts val="2400"/>
              <a:buFont typeface="Arial"/>
              <a:buChar char="–"/>
              <a:defRPr sz="2400"/>
            </a:lvl2pPr>
            <a:lvl3pPr marL="1371600" lvl="2" indent="-355600" algn="l">
              <a:lnSpc>
                <a:spcPct val="100000"/>
              </a:lnSpc>
              <a:spcBef>
                <a:spcPts val="400"/>
              </a:spcBef>
              <a:spcAft>
                <a:spcPts val="0"/>
              </a:spcAft>
              <a:buClr>
                <a:schemeClr val="dk1"/>
              </a:buClr>
              <a:buSzPts val="2000"/>
              <a:buFont typeface="Arial"/>
              <a:buChar char="•"/>
              <a:defRPr sz="2000"/>
            </a:lvl3pPr>
            <a:lvl4pPr marL="1828800" lvl="3" indent="-342900" algn="l">
              <a:lnSpc>
                <a:spcPct val="100000"/>
              </a:lnSpc>
              <a:spcBef>
                <a:spcPts val="360"/>
              </a:spcBef>
              <a:spcAft>
                <a:spcPts val="0"/>
              </a:spcAft>
              <a:buClr>
                <a:schemeClr val="dk1"/>
              </a:buClr>
              <a:buSzPts val="1800"/>
              <a:buFont typeface="Arial"/>
              <a:buChar char="–"/>
              <a:defRPr sz="1800"/>
            </a:lvl4pPr>
            <a:lvl5pPr marL="2286000" lvl="4" indent="-342900" algn="l">
              <a:lnSpc>
                <a:spcPct val="100000"/>
              </a:lnSpc>
              <a:spcBef>
                <a:spcPts val="360"/>
              </a:spcBef>
              <a:spcAft>
                <a:spcPts val="0"/>
              </a:spcAft>
              <a:buClr>
                <a:schemeClr val="dk1"/>
              </a:buClr>
              <a:buSzPts val="1800"/>
              <a:buFont typeface="Arial"/>
              <a:buChar char="»"/>
              <a:defRPr sz="1800"/>
            </a:lvl5pPr>
            <a:lvl6pPr marL="2743200" lvl="5" indent="-342900" algn="l">
              <a:lnSpc>
                <a:spcPct val="100000"/>
              </a:lnSpc>
              <a:spcBef>
                <a:spcPts val="360"/>
              </a:spcBef>
              <a:spcAft>
                <a:spcPts val="0"/>
              </a:spcAft>
              <a:buClr>
                <a:schemeClr val="dk1"/>
              </a:buClr>
              <a:buSzPts val="1800"/>
              <a:buFont typeface="Arial"/>
              <a:buChar char="»"/>
              <a:defRPr sz="1800"/>
            </a:lvl6pPr>
            <a:lvl7pPr marL="3200400" lvl="6" indent="-342900" algn="l">
              <a:lnSpc>
                <a:spcPct val="100000"/>
              </a:lnSpc>
              <a:spcBef>
                <a:spcPts val="360"/>
              </a:spcBef>
              <a:spcAft>
                <a:spcPts val="0"/>
              </a:spcAft>
              <a:buClr>
                <a:schemeClr val="dk1"/>
              </a:buClr>
              <a:buSzPts val="1800"/>
              <a:buFont typeface="Arial"/>
              <a:buChar char="»"/>
              <a:defRPr sz="1800"/>
            </a:lvl7pPr>
            <a:lvl8pPr marL="3657600" lvl="7" indent="-342900" algn="l">
              <a:lnSpc>
                <a:spcPct val="100000"/>
              </a:lnSpc>
              <a:spcBef>
                <a:spcPts val="360"/>
              </a:spcBef>
              <a:spcAft>
                <a:spcPts val="0"/>
              </a:spcAft>
              <a:buClr>
                <a:schemeClr val="dk1"/>
              </a:buClr>
              <a:buSzPts val="1800"/>
              <a:buFont typeface="Arial"/>
              <a:buChar char="»"/>
              <a:defRPr sz="1800"/>
            </a:lvl8pPr>
            <a:lvl9pPr marL="4114800" lvl="8" indent="-342900" algn="l">
              <a:lnSpc>
                <a:spcPct val="100000"/>
              </a:lnSpc>
              <a:spcBef>
                <a:spcPts val="360"/>
              </a:spcBef>
              <a:spcAft>
                <a:spcPts val="0"/>
              </a:spcAft>
              <a:buClr>
                <a:schemeClr val="dk1"/>
              </a:buClr>
              <a:buSzPts val="1800"/>
              <a:buFont typeface="Arial"/>
              <a:buChar char="»"/>
              <a:defRPr sz="1800"/>
            </a:lvl9pPr>
          </a:lstStyle>
          <a:p>
            <a:endParaRPr/>
          </a:p>
        </p:txBody>
      </p:sp>
      <p:sp>
        <p:nvSpPr>
          <p:cNvPr id="50" name="Google Shape;50;p3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Font typeface="Arial"/>
              <a:buChar char="•"/>
              <a:defRPr sz="2800"/>
            </a:lvl1pPr>
            <a:lvl2pPr marL="914400" lvl="1" indent="-381000" algn="l">
              <a:lnSpc>
                <a:spcPct val="100000"/>
              </a:lnSpc>
              <a:spcBef>
                <a:spcPts val="480"/>
              </a:spcBef>
              <a:spcAft>
                <a:spcPts val="0"/>
              </a:spcAft>
              <a:buClr>
                <a:schemeClr val="dk1"/>
              </a:buClr>
              <a:buSzPts val="2400"/>
              <a:buFont typeface="Arial"/>
              <a:buChar char="–"/>
              <a:defRPr sz="2400"/>
            </a:lvl2pPr>
            <a:lvl3pPr marL="1371600" lvl="2" indent="-355600" algn="l">
              <a:lnSpc>
                <a:spcPct val="100000"/>
              </a:lnSpc>
              <a:spcBef>
                <a:spcPts val="400"/>
              </a:spcBef>
              <a:spcAft>
                <a:spcPts val="0"/>
              </a:spcAft>
              <a:buClr>
                <a:schemeClr val="dk1"/>
              </a:buClr>
              <a:buSzPts val="2000"/>
              <a:buFont typeface="Arial"/>
              <a:buChar char="•"/>
              <a:defRPr sz="2000"/>
            </a:lvl3pPr>
            <a:lvl4pPr marL="1828800" lvl="3" indent="-342900" algn="l">
              <a:lnSpc>
                <a:spcPct val="100000"/>
              </a:lnSpc>
              <a:spcBef>
                <a:spcPts val="360"/>
              </a:spcBef>
              <a:spcAft>
                <a:spcPts val="0"/>
              </a:spcAft>
              <a:buClr>
                <a:schemeClr val="dk1"/>
              </a:buClr>
              <a:buSzPts val="1800"/>
              <a:buFont typeface="Arial"/>
              <a:buChar char="–"/>
              <a:defRPr sz="1800"/>
            </a:lvl4pPr>
            <a:lvl5pPr marL="2286000" lvl="4" indent="-342900" algn="l">
              <a:lnSpc>
                <a:spcPct val="100000"/>
              </a:lnSpc>
              <a:spcBef>
                <a:spcPts val="360"/>
              </a:spcBef>
              <a:spcAft>
                <a:spcPts val="0"/>
              </a:spcAft>
              <a:buClr>
                <a:schemeClr val="dk1"/>
              </a:buClr>
              <a:buSzPts val="1800"/>
              <a:buFont typeface="Arial"/>
              <a:buChar char="»"/>
              <a:defRPr sz="1800"/>
            </a:lvl5pPr>
            <a:lvl6pPr marL="2743200" lvl="5" indent="-342900" algn="l">
              <a:lnSpc>
                <a:spcPct val="100000"/>
              </a:lnSpc>
              <a:spcBef>
                <a:spcPts val="360"/>
              </a:spcBef>
              <a:spcAft>
                <a:spcPts val="0"/>
              </a:spcAft>
              <a:buClr>
                <a:schemeClr val="dk1"/>
              </a:buClr>
              <a:buSzPts val="1800"/>
              <a:buFont typeface="Arial"/>
              <a:buChar char="»"/>
              <a:defRPr sz="1800"/>
            </a:lvl6pPr>
            <a:lvl7pPr marL="3200400" lvl="6" indent="-342900" algn="l">
              <a:lnSpc>
                <a:spcPct val="100000"/>
              </a:lnSpc>
              <a:spcBef>
                <a:spcPts val="360"/>
              </a:spcBef>
              <a:spcAft>
                <a:spcPts val="0"/>
              </a:spcAft>
              <a:buClr>
                <a:schemeClr val="dk1"/>
              </a:buClr>
              <a:buSzPts val="1800"/>
              <a:buFont typeface="Arial"/>
              <a:buChar char="»"/>
              <a:defRPr sz="1800"/>
            </a:lvl7pPr>
            <a:lvl8pPr marL="3657600" lvl="7" indent="-342900" algn="l">
              <a:lnSpc>
                <a:spcPct val="100000"/>
              </a:lnSpc>
              <a:spcBef>
                <a:spcPts val="360"/>
              </a:spcBef>
              <a:spcAft>
                <a:spcPts val="0"/>
              </a:spcAft>
              <a:buClr>
                <a:schemeClr val="dk1"/>
              </a:buClr>
              <a:buSzPts val="1800"/>
              <a:buFont typeface="Arial"/>
              <a:buChar char="»"/>
              <a:defRPr sz="1800"/>
            </a:lvl8pPr>
            <a:lvl9pPr marL="4114800" lvl="8" indent="-342900" algn="l">
              <a:lnSpc>
                <a:spcPct val="100000"/>
              </a:lnSpc>
              <a:spcBef>
                <a:spcPts val="360"/>
              </a:spcBef>
              <a:spcAft>
                <a:spcPts val="0"/>
              </a:spcAft>
              <a:buClr>
                <a:schemeClr val="dk1"/>
              </a:buClr>
              <a:buSzPts val="1800"/>
              <a:buFont typeface="Arial"/>
              <a:buChar char="»"/>
              <a:defRPr sz="1800"/>
            </a:lvl9pPr>
          </a:lstStyle>
          <a:p>
            <a:endParaRPr/>
          </a:p>
        </p:txBody>
      </p:sp>
      <p:sp>
        <p:nvSpPr>
          <p:cNvPr id="51" name="Google Shape;51;p3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3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Text and Clip Art" type="txAndClipArt">
  <p:cSld name="TEXT_AND_CLIPART">
    <p:spTree>
      <p:nvGrpSpPr>
        <p:cNvPr id="1" name="Shape 54"/>
        <p:cNvGrpSpPr/>
        <p:nvPr/>
      </p:nvGrpSpPr>
      <p:grpSpPr>
        <a:xfrm>
          <a:off x="0" y="0"/>
          <a:ext cx="0" cy="0"/>
          <a:chOff x="0" y="0"/>
          <a:chExt cx="0" cy="0"/>
        </a:xfrm>
      </p:grpSpPr>
      <p:sp>
        <p:nvSpPr>
          <p:cNvPr id="55" name="Google Shape;55;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6" name="Google Shape;56;p3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57" name="Google Shape;57;p34"/>
          <p:cNvSpPr>
            <a:spLocks noGrp="1"/>
          </p:cNvSpPr>
          <p:nvPr>
            <p:ph type="clipArt" idx="2"/>
          </p:nvPr>
        </p:nvSpPr>
        <p:spPr>
          <a:xfrm>
            <a:off x="4648200" y="1600200"/>
            <a:ext cx="4038600" cy="4525963"/>
          </a:xfrm>
          <a:prstGeom prst="rect">
            <a:avLst/>
          </a:prstGeom>
          <a:noFill/>
          <a:ln>
            <a:noFill/>
          </a:ln>
        </p:spPr>
      </p:sp>
      <p:sp>
        <p:nvSpPr>
          <p:cNvPr id="58" name="Google Shape;58;p3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3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1"/>
        <p:cNvGrpSpPr/>
        <p:nvPr/>
      </p:nvGrpSpPr>
      <p:grpSpPr>
        <a:xfrm>
          <a:off x="0" y="0"/>
          <a:ext cx="0" cy="0"/>
          <a:chOff x="0" y="0"/>
          <a:chExt cx="0" cy="0"/>
        </a:xfrm>
      </p:grpSpPr>
      <p:sp>
        <p:nvSpPr>
          <p:cNvPr id="62" name="Google Shape;62;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3" name="Google Shape;63;p3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3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3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6"/>
        <p:cNvGrpSpPr/>
        <p:nvPr/>
      </p:nvGrpSpPr>
      <p:grpSpPr>
        <a:xfrm>
          <a:off x="0" y="0"/>
          <a:ext cx="0" cy="0"/>
          <a:chOff x="0" y="0"/>
          <a:chExt cx="0" cy="0"/>
        </a:xfrm>
      </p:grpSpPr>
      <p:sp>
        <p:nvSpPr>
          <p:cNvPr id="67" name="Google Shape;67;p3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8" name="Google Shape;68;p3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640"/>
              </a:spcBef>
              <a:spcAft>
                <a:spcPts val="0"/>
              </a:spcAft>
              <a:buClr>
                <a:schemeClr val="dk1"/>
              </a:buClr>
              <a:buSzPts val="3200"/>
              <a:buFont typeface="Arial"/>
              <a:buNone/>
              <a:defRPr/>
            </a:lvl1pPr>
            <a:lvl2pPr lvl="1" algn="ctr">
              <a:lnSpc>
                <a:spcPct val="100000"/>
              </a:lnSpc>
              <a:spcBef>
                <a:spcPts val="560"/>
              </a:spcBef>
              <a:spcAft>
                <a:spcPts val="0"/>
              </a:spcAft>
              <a:buClr>
                <a:schemeClr val="dk1"/>
              </a:buClr>
              <a:buSzPts val="2800"/>
              <a:buFont typeface="Arial"/>
              <a:buNone/>
              <a:defRPr/>
            </a:lvl2pPr>
            <a:lvl3pPr lvl="2" algn="ctr">
              <a:lnSpc>
                <a:spcPct val="100000"/>
              </a:lnSpc>
              <a:spcBef>
                <a:spcPts val="480"/>
              </a:spcBef>
              <a:spcAft>
                <a:spcPts val="0"/>
              </a:spcAft>
              <a:buClr>
                <a:schemeClr val="dk1"/>
              </a:buClr>
              <a:buSzPts val="2400"/>
              <a:buFont typeface="Arial"/>
              <a:buNone/>
              <a:defRPr/>
            </a:lvl3pPr>
            <a:lvl4pPr lvl="3" algn="ctr">
              <a:lnSpc>
                <a:spcPct val="100000"/>
              </a:lnSpc>
              <a:spcBef>
                <a:spcPts val="400"/>
              </a:spcBef>
              <a:spcAft>
                <a:spcPts val="0"/>
              </a:spcAft>
              <a:buClr>
                <a:schemeClr val="dk1"/>
              </a:buClr>
              <a:buSzPts val="2000"/>
              <a:buFont typeface="Arial"/>
              <a:buNone/>
              <a:defRPr/>
            </a:lvl4pPr>
            <a:lvl5pPr lvl="4" algn="ctr">
              <a:lnSpc>
                <a:spcPct val="100000"/>
              </a:lnSpc>
              <a:spcBef>
                <a:spcPts val="400"/>
              </a:spcBef>
              <a:spcAft>
                <a:spcPts val="0"/>
              </a:spcAft>
              <a:buClr>
                <a:schemeClr val="dk1"/>
              </a:buClr>
              <a:buSzPts val="2000"/>
              <a:buFont typeface="Arial"/>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69" name="Google Shape;69;p3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3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4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sz="4000" b="1"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4" name="Google Shape;74;p4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Clr>
                <a:schemeClr val="dk1"/>
              </a:buClr>
              <a:buSzPts val="2000"/>
              <a:buFont typeface="Arial"/>
              <a:buNone/>
              <a:defRPr sz="2000"/>
            </a:lvl1pPr>
            <a:lvl2pPr marL="914400" lvl="1" indent="-228600" algn="l">
              <a:lnSpc>
                <a:spcPct val="100000"/>
              </a:lnSpc>
              <a:spcBef>
                <a:spcPts val="360"/>
              </a:spcBef>
              <a:spcAft>
                <a:spcPts val="0"/>
              </a:spcAft>
              <a:buClr>
                <a:schemeClr val="dk1"/>
              </a:buClr>
              <a:buSzPts val="1800"/>
              <a:buFont typeface="Arial"/>
              <a:buNone/>
              <a:defRPr sz="1800"/>
            </a:lvl2pPr>
            <a:lvl3pPr marL="1371600" lvl="2" indent="-228600" algn="l">
              <a:lnSpc>
                <a:spcPct val="100000"/>
              </a:lnSpc>
              <a:spcBef>
                <a:spcPts val="320"/>
              </a:spcBef>
              <a:spcAft>
                <a:spcPts val="0"/>
              </a:spcAft>
              <a:buClr>
                <a:schemeClr val="dk1"/>
              </a:buClr>
              <a:buSzPts val="1600"/>
              <a:buFont typeface="Arial"/>
              <a:buNone/>
              <a:defRPr sz="1600"/>
            </a:lvl3pPr>
            <a:lvl4pPr marL="1828800" lvl="3" indent="-228600" algn="l">
              <a:lnSpc>
                <a:spcPct val="100000"/>
              </a:lnSpc>
              <a:spcBef>
                <a:spcPts val="280"/>
              </a:spcBef>
              <a:spcAft>
                <a:spcPts val="0"/>
              </a:spcAft>
              <a:buClr>
                <a:schemeClr val="dk1"/>
              </a:buClr>
              <a:buSzPts val="1400"/>
              <a:buFont typeface="Arial"/>
              <a:buNone/>
              <a:defRPr sz="1400"/>
            </a:lvl4pPr>
            <a:lvl5pPr marL="2286000" lvl="4" indent="-228600" algn="l">
              <a:lnSpc>
                <a:spcPct val="100000"/>
              </a:lnSpc>
              <a:spcBef>
                <a:spcPts val="280"/>
              </a:spcBef>
              <a:spcAft>
                <a:spcPts val="0"/>
              </a:spcAft>
              <a:buClr>
                <a:schemeClr val="dk1"/>
              </a:buClr>
              <a:buSzPts val="1400"/>
              <a:buFont typeface="Arial"/>
              <a:buNone/>
              <a:defRPr sz="1400"/>
            </a:lvl5pPr>
            <a:lvl6pPr marL="2743200" lvl="5" indent="-228600" algn="l">
              <a:lnSpc>
                <a:spcPct val="100000"/>
              </a:lnSpc>
              <a:spcBef>
                <a:spcPts val="280"/>
              </a:spcBef>
              <a:spcAft>
                <a:spcPts val="0"/>
              </a:spcAft>
              <a:buClr>
                <a:schemeClr val="dk1"/>
              </a:buClr>
              <a:buSzPts val="1400"/>
              <a:buFont typeface="Arial"/>
              <a:buNone/>
              <a:defRPr sz="1400"/>
            </a:lvl6pPr>
            <a:lvl7pPr marL="3200400" lvl="6" indent="-228600" algn="l">
              <a:lnSpc>
                <a:spcPct val="100000"/>
              </a:lnSpc>
              <a:spcBef>
                <a:spcPts val="280"/>
              </a:spcBef>
              <a:spcAft>
                <a:spcPts val="0"/>
              </a:spcAft>
              <a:buClr>
                <a:schemeClr val="dk1"/>
              </a:buClr>
              <a:buSzPts val="1400"/>
              <a:buFont typeface="Arial"/>
              <a:buNone/>
              <a:defRPr sz="1400"/>
            </a:lvl7pPr>
            <a:lvl8pPr marL="3657600" lvl="7" indent="-228600" algn="l">
              <a:lnSpc>
                <a:spcPct val="100000"/>
              </a:lnSpc>
              <a:spcBef>
                <a:spcPts val="280"/>
              </a:spcBef>
              <a:spcAft>
                <a:spcPts val="0"/>
              </a:spcAft>
              <a:buClr>
                <a:schemeClr val="dk1"/>
              </a:buClr>
              <a:buSzPts val="1400"/>
              <a:buFont typeface="Arial"/>
              <a:buNone/>
              <a:defRPr sz="1400"/>
            </a:lvl8pPr>
            <a:lvl9pPr marL="4114800" lvl="8" indent="-228600" algn="l">
              <a:lnSpc>
                <a:spcPct val="100000"/>
              </a:lnSpc>
              <a:spcBef>
                <a:spcPts val="280"/>
              </a:spcBef>
              <a:spcAft>
                <a:spcPts val="0"/>
              </a:spcAft>
              <a:buClr>
                <a:schemeClr val="dk1"/>
              </a:buClr>
              <a:buSzPts val="1400"/>
              <a:buFont typeface="Arial"/>
              <a:buNone/>
              <a:defRPr sz="1400"/>
            </a:lvl9pPr>
          </a:lstStyle>
          <a:p>
            <a:endParaRPr/>
          </a:p>
        </p:txBody>
      </p:sp>
      <p:sp>
        <p:nvSpPr>
          <p:cNvPr id="75" name="Google Shape;75;p4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4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4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8"/>
        <p:cNvGrpSpPr/>
        <p:nvPr/>
      </p:nvGrpSpPr>
      <p:grpSpPr>
        <a:xfrm>
          <a:off x="0" y="0"/>
          <a:ext cx="0" cy="0"/>
          <a:chOff x="0" y="0"/>
          <a:chExt cx="0" cy="0"/>
        </a:xfrm>
      </p:grpSpPr>
      <p:sp>
        <p:nvSpPr>
          <p:cNvPr id="79" name="Google Shape;79;p4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0" name="Google Shape;80;p4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Font typeface="Arial"/>
              <a:buNone/>
              <a:defRPr sz="2400" b="1"/>
            </a:lvl1pPr>
            <a:lvl2pPr marL="914400" lvl="1" indent="-228600" algn="l">
              <a:lnSpc>
                <a:spcPct val="100000"/>
              </a:lnSpc>
              <a:spcBef>
                <a:spcPts val="400"/>
              </a:spcBef>
              <a:spcAft>
                <a:spcPts val="0"/>
              </a:spcAft>
              <a:buClr>
                <a:schemeClr val="dk1"/>
              </a:buClr>
              <a:buSzPts val="2000"/>
              <a:buFont typeface="Arial"/>
              <a:buNone/>
              <a:defRPr sz="2000" b="1"/>
            </a:lvl2pPr>
            <a:lvl3pPr marL="1371600" lvl="2" indent="-228600" algn="l">
              <a:lnSpc>
                <a:spcPct val="100000"/>
              </a:lnSpc>
              <a:spcBef>
                <a:spcPts val="360"/>
              </a:spcBef>
              <a:spcAft>
                <a:spcPts val="0"/>
              </a:spcAft>
              <a:buClr>
                <a:schemeClr val="dk1"/>
              </a:buClr>
              <a:buSzPts val="1800"/>
              <a:buFont typeface="Arial"/>
              <a:buNone/>
              <a:defRPr sz="1800" b="1"/>
            </a:lvl3pPr>
            <a:lvl4pPr marL="1828800" lvl="3" indent="-228600" algn="l">
              <a:lnSpc>
                <a:spcPct val="100000"/>
              </a:lnSpc>
              <a:spcBef>
                <a:spcPts val="320"/>
              </a:spcBef>
              <a:spcAft>
                <a:spcPts val="0"/>
              </a:spcAft>
              <a:buClr>
                <a:schemeClr val="dk1"/>
              </a:buClr>
              <a:buSzPts val="1600"/>
              <a:buFont typeface="Arial"/>
              <a:buNone/>
              <a:defRPr sz="1600" b="1"/>
            </a:lvl4pPr>
            <a:lvl5pPr marL="2286000" lvl="4" indent="-228600" algn="l">
              <a:lnSpc>
                <a:spcPct val="100000"/>
              </a:lnSpc>
              <a:spcBef>
                <a:spcPts val="320"/>
              </a:spcBef>
              <a:spcAft>
                <a:spcPts val="0"/>
              </a:spcAft>
              <a:buClr>
                <a:schemeClr val="dk1"/>
              </a:buClr>
              <a:buSzPts val="1600"/>
              <a:buFont typeface="Arial"/>
              <a:buNone/>
              <a:defRPr sz="1600" b="1"/>
            </a:lvl5pPr>
            <a:lvl6pPr marL="2743200" lvl="5" indent="-228600" algn="l">
              <a:lnSpc>
                <a:spcPct val="100000"/>
              </a:lnSpc>
              <a:spcBef>
                <a:spcPts val="320"/>
              </a:spcBef>
              <a:spcAft>
                <a:spcPts val="0"/>
              </a:spcAft>
              <a:buClr>
                <a:schemeClr val="dk1"/>
              </a:buClr>
              <a:buSzPts val="1600"/>
              <a:buFont typeface="Arial"/>
              <a:buNone/>
              <a:defRPr sz="1600" b="1"/>
            </a:lvl6pPr>
            <a:lvl7pPr marL="3200400" lvl="6" indent="-228600" algn="l">
              <a:lnSpc>
                <a:spcPct val="100000"/>
              </a:lnSpc>
              <a:spcBef>
                <a:spcPts val="320"/>
              </a:spcBef>
              <a:spcAft>
                <a:spcPts val="0"/>
              </a:spcAft>
              <a:buClr>
                <a:schemeClr val="dk1"/>
              </a:buClr>
              <a:buSzPts val="1600"/>
              <a:buFont typeface="Arial"/>
              <a:buNone/>
              <a:defRPr sz="1600" b="1"/>
            </a:lvl7pPr>
            <a:lvl8pPr marL="3657600" lvl="7" indent="-228600" algn="l">
              <a:lnSpc>
                <a:spcPct val="100000"/>
              </a:lnSpc>
              <a:spcBef>
                <a:spcPts val="320"/>
              </a:spcBef>
              <a:spcAft>
                <a:spcPts val="0"/>
              </a:spcAft>
              <a:buClr>
                <a:schemeClr val="dk1"/>
              </a:buClr>
              <a:buSzPts val="1600"/>
              <a:buFont typeface="Arial"/>
              <a:buNone/>
              <a:defRPr sz="1600" b="1"/>
            </a:lvl8pPr>
            <a:lvl9pPr marL="4114800" lvl="8" indent="-228600" algn="l">
              <a:lnSpc>
                <a:spcPct val="100000"/>
              </a:lnSpc>
              <a:spcBef>
                <a:spcPts val="320"/>
              </a:spcBef>
              <a:spcAft>
                <a:spcPts val="0"/>
              </a:spcAft>
              <a:buClr>
                <a:schemeClr val="dk1"/>
              </a:buClr>
              <a:buSzPts val="1600"/>
              <a:buFont typeface="Arial"/>
              <a:buNone/>
              <a:defRPr sz="1600" b="1"/>
            </a:lvl9pPr>
          </a:lstStyle>
          <a:p>
            <a:endParaRPr/>
          </a:p>
        </p:txBody>
      </p:sp>
      <p:sp>
        <p:nvSpPr>
          <p:cNvPr id="81" name="Google Shape;81;p4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55600" algn="l">
              <a:lnSpc>
                <a:spcPct val="100000"/>
              </a:lnSpc>
              <a:spcBef>
                <a:spcPts val="400"/>
              </a:spcBef>
              <a:spcAft>
                <a:spcPts val="0"/>
              </a:spcAft>
              <a:buClr>
                <a:schemeClr val="dk1"/>
              </a:buClr>
              <a:buSzPts val="2000"/>
              <a:buFont typeface="Arial"/>
              <a:buChar char="–"/>
              <a:defRPr sz="20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30200" algn="l">
              <a:lnSpc>
                <a:spcPct val="100000"/>
              </a:lnSpc>
              <a:spcBef>
                <a:spcPts val="320"/>
              </a:spcBef>
              <a:spcAft>
                <a:spcPts val="0"/>
              </a:spcAft>
              <a:buClr>
                <a:schemeClr val="dk1"/>
              </a:buClr>
              <a:buSzPts val="1600"/>
              <a:buFont typeface="Arial"/>
              <a:buChar char="–"/>
              <a:defRPr sz="1600"/>
            </a:lvl4pPr>
            <a:lvl5pPr marL="2286000" lvl="4" indent="-330200" algn="l">
              <a:lnSpc>
                <a:spcPct val="100000"/>
              </a:lnSpc>
              <a:spcBef>
                <a:spcPts val="320"/>
              </a:spcBef>
              <a:spcAft>
                <a:spcPts val="0"/>
              </a:spcAft>
              <a:buClr>
                <a:schemeClr val="dk1"/>
              </a:buClr>
              <a:buSzPts val="1600"/>
              <a:buFont typeface="Arial"/>
              <a:buChar char="»"/>
              <a:defRPr sz="1600"/>
            </a:lvl5pPr>
            <a:lvl6pPr marL="2743200" lvl="5" indent="-330200" algn="l">
              <a:lnSpc>
                <a:spcPct val="100000"/>
              </a:lnSpc>
              <a:spcBef>
                <a:spcPts val="320"/>
              </a:spcBef>
              <a:spcAft>
                <a:spcPts val="0"/>
              </a:spcAft>
              <a:buClr>
                <a:schemeClr val="dk1"/>
              </a:buClr>
              <a:buSzPts val="1600"/>
              <a:buFont typeface="Arial"/>
              <a:buChar char="»"/>
              <a:defRPr sz="1600"/>
            </a:lvl6pPr>
            <a:lvl7pPr marL="3200400" lvl="6" indent="-330200" algn="l">
              <a:lnSpc>
                <a:spcPct val="100000"/>
              </a:lnSpc>
              <a:spcBef>
                <a:spcPts val="320"/>
              </a:spcBef>
              <a:spcAft>
                <a:spcPts val="0"/>
              </a:spcAft>
              <a:buClr>
                <a:schemeClr val="dk1"/>
              </a:buClr>
              <a:buSzPts val="1600"/>
              <a:buFont typeface="Arial"/>
              <a:buChar char="»"/>
              <a:defRPr sz="1600"/>
            </a:lvl7pPr>
            <a:lvl8pPr marL="3657600" lvl="7" indent="-330200" algn="l">
              <a:lnSpc>
                <a:spcPct val="100000"/>
              </a:lnSpc>
              <a:spcBef>
                <a:spcPts val="320"/>
              </a:spcBef>
              <a:spcAft>
                <a:spcPts val="0"/>
              </a:spcAft>
              <a:buClr>
                <a:schemeClr val="dk1"/>
              </a:buClr>
              <a:buSzPts val="1600"/>
              <a:buFont typeface="Arial"/>
              <a:buChar char="»"/>
              <a:defRPr sz="1600"/>
            </a:lvl8pPr>
            <a:lvl9pPr marL="4114800" lvl="8" indent="-330200" algn="l">
              <a:lnSpc>
                <a:spcPct val="100000"/>
              </a:lnSpc>
              <a:spcBef>
                <a:spcPts val="320"/>
              </a:spcBef>
              <a:spcAft>
                <a:spcPts val="0"/>
              </a:spcAft>
              <a:buClr>
                <a:schemeClr val="dk1"/>
              </a:buClr>
              <a:buSzPts val="1600"/>
              <a:buFont typeface="Arial"/>
              <a:buChar char="»"/>
              <a:defRPr sz="1600"/>
            </a:lvl9pPr>
          </a:lstStyle>
          <a:p>
            <a:endParaRPr/>
          </a:p>
        </p:txBody>
      </p:sp>
      <p:sp>
        <p:nvSpPr>
          <p:cNvPr id="82" name="Google Shape;82;p41"/>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Font typeface="Arial"/>
              <a:buNone/>
              <a:defRPr sz="2400" b="1"/>
            </a:lvl1pPr>
            <a:lvl2pPr marL="914400" lvl="1" indent="-228600" algn="l">
              <a:lnSpc>
                <a:spcPct val="100000"/>
              </a:lnSpc>
              <a:spcBef>
                <a:spcPts val="400"/>
              </a:spcBef>
              <a:spcAft>
                <a:spcPts val="0"/>
              </a:spcAft>
              <a:buClr>
                <a:schemeClr val="dk1"/>
              </a:buClr>
              <a:buSzPts val="2000"/>
              <a:buFont typeface="Arial"/>
              <a:buNone/>
              <a:defRPr sz="2000" b="1"/>
            </a:lvl2pPr>
            <a:lvl3pPr marL="1371600" lvl="2" indent="-228600" algn="l">
              <a:lnSpc>
                <a:spcPct val="100000"/>
              </a:lnSpc>
              <a:spcBef>
                <a:spcPts val="360"/>
              </a:spcBef>
              <a:spcAft>
                <a:spcPts val="0"/>
              </a:spcAft>
              <a:buClr>
                <a:schemeClr val="dk1"/>
              </a:buClr>
              <a:buSzPts val="1800"/>
              <a:buFont typeface="Arial"/>
              <a:buNone/>
              <a:defRPr sz="1800" b="1"/>
            </a:lvl3pPr>
            <a:lvl4pPr marL="1828800" lvl="3" indent="-228600" algn="l">
              <a:lnSpc>
                <a:spcPct val="100000"/>
              </a:lnSpc>
              <a:spcBef>
                <a:spcPts val="320"/>
              </a:spcBef>
              <a:spcAft>
                <a:spcPts val="0"/>
              </a:spcAft>
              <a:buClr>
                <a:schemeClr val="dk1"/>
              </a:buClr>
              <a:buSzPts val="1600"/>
              <a:buFont typeface="Arial"/>
              <a:buNone/>
              <a:defRPr sz="1600" b="1"/>
            </a:lvl4pPr>
            <a:lvl5pPr marL="2286000" lvl="4" indent="-228600" algn="l">
              <a:lnSpc>
                <a:spcPct val="100000"/>
              </a:lnSpc>
              <a:spcBef>
                <a:spcPts val="320"/>
              </a:spcBef>
              <a:spcAft>
                <a:spcPts val="0"/>
              </a:spcAft>
              <a:buClr>
                <a:schemeClr val="dk1"/>
              </a:buClr>
              <a:buSzPts val="1600"/>
              <a:buFont typeface="Arial"/>
              <a:buNone/>
              <a:defRPr sz="1600" b="1"/>
            </a:lvl5pPr>
            <a:lvl6pPr marL="2743200" lvl="5" indent="-228600" algn="l">
              <a:lnSpc>
                <a:spcPct val="100000"/>
              </a:lnSpc>
              <a:spcBef>
                <a:spcPts val="320"/>
              </a:spcBef>
              <a:spcAft>
                <a:spcPts val="0"/>
              </a:spcAft>
              <a:buClr>
                <a:schemeClr val="dk1"/>
              </a:buClr>
              <a:buSzPts val="1600"/>
              <a:buFont typeface="Arial"/>
              <a:buNone/>
              <a:defRPr sz="1600" b="1"/>
            </a:lvl6pPr>
            <a:lvl7pPr marL="3200400" lvl="6" indent="-228600" algn="l">
              <a:lnSpc>
                <a:spcPct val="100000"/>
              </a:lnSpc>
              <a:spcBef>
                <a:spcPts val="320"/>
              </a:spcBef>
              <a:spcAft>
                <a:spcPts val="0"/>
              </a:spcAft>
              <a:buClr>
                <a:schemeClr val="dk1"/>
              </a:buClr>
              <a:buSzPts val="1600"/>
              <a:buFont typeface="Arial"/>
              <a:buNone/>
              <a:defRPr sz="1600" b="1"/>
            </a:lvl7pPr>
            <a:lvl8pPr marL="3657600" lvl="7" indent="-228600" algn="l">
              <a:lnSpc>
                <a:spcPct val="100000"/>
              </a:lnSpc>
              <a:spcBef>
                <a:spcPts val="320"/>
              </a:spcBef>
              <a:spcAft>
                <a:spcPts val="0"/>
              </a:spcAft>
              <a:buClr>
                <a:schemeClr val="dk1"/>
              </a:buClr>
              <a:buSzPts val="1600"/>
              <a:buFont typeface="Arial"/>
              <a:buNone/>
              <a:defRPr sz="1600" b="1"/>
            </a:lvl8pPr>
            <a:lvl9pPr marL="4114800" lvl="8" indent="-228600" algn="l">
              <a:lnSpc>
                <a:spcPct val="100000"/>
              </a:lnSpc>
              <a:spcBef>
                <a:spcPts val="320"/>
              </a:spcBef>
              <a:spcAft>
                <a:spcPts val="0"/>
              </a:spcAft>
              <a:buClr>
                <a:schemeClr val="dk1"/>
              </a:buClr>
              <a:buSzPts val="1600"/>
              <a:buFont typeface="Arial"/>
              <a:buNone/>
              <a:defRPr sz="1600" b="1"/>
            </a:lvl9pPr>
          </a:lstStyle>
          <a:p>
            <a:endParaRPr/>
          </a:p>
        </p:txBody>
      </p:sp>
      <p:sp>
        <p:nvSpPr>
          <p:cNvPr id="83" name="Google Shape;83;p41"/>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55600" algn="l">
              <a:lnSpc>
                <a:spcPct val="100000"/>
              </a:lnSpc>
              <a:spcBef>
                <a:spcPts val="400"/>
              </a:spcBef>
              <a:spcAft>
                <a:spcPts val="0"/>
              </a:spcAft>
              <a:buClr>
                <a:schemeClr val="dk1"/>
              </a:buClr>
              <a:buSzPts val="2000"/>
              <a:buFont typeface="Arial"/>
              <a:buChar char="–"/>
              <a:defRPr sz="20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30200" algn="l">
              <a:lnSpc>
                <a:spcPct val="100000"/>
              </a:lnSpc>
              <a:spcBef>
                <a:spcPts val="320"/>
              </a:spcBef>
              <a:spcAft>
                <a:spcPts val="0"/>
              </a:spcAft>
              <a:buClr>
                <a:schemeClr val="dk1"/>
              </a:buClr>
              <a:buSzPts val="1600"/>
              <a:buFont typeface="Arial"/>
              <a:buChar char="–"/>
              <a:defRPr sz="1600"/>
            </a:lvl4pPr>
            <a:lvl5pPr marL="2286000" lvl="4" indent="-330200" algn="l">
              <a:lnSpc>
                <a:spcPct val="100000"/>
              </a:lnSpc>
              <a:spcBef>
                <a:spcPts val="320"/>
              </a:spcBef>
              <a:spcAft>
                <a:spcPts val="0"/>
              </a:spcAft>
              <a:buClr>
                <a:schemeClr val="dk1"/>
              </a:buClr>
              <a:buSzPts val="1600"/>
              <a:buFont typeface="Arial"/>
              <a:buChar char="»"/>
              <a:defRPr sz="1600"/>
            </a:lvl5pPr>
            <a:lvl6pPr marL="2743200" lvl="5" indent="-330200" algn="l">
              <a:lnSpc>
                <a:spcPct val="100000"/>
              </a:lnSpc>
              <a:spcBef>
                <a:spcPts val="320"/>
              </a:spcBef>
              <a:spcAft>
                <a:spcPts val="0"/>
              </a:spcAft>
              <a:buClr>
                <a:schemeClr val="dk1"/>
              </a:buClr>
              <a:buSzPts val="1600"/>
              <a:buFont typeface="Arial"/>
              <a:buChar char="»"/>
              <a:defRPr sz="1600"/>
            </a:lvl6pPr>
            <a:lvl7pPr marL="3200400" lvl="6" indent="-330200" algn="l">
              <a:lnSpc>
                <a:spcPct val="100000"/>
              </a:lnSpc>
              <a:spcBef>
                <a:spcPts val="320"/>
              </a:spcBef>
              <a:spcAft>
                <a:spcPts val="0"/>
              </a:spcAft>
              <a:buClr>
                <a:schemeClr val="dk1"/>
              </a:buClr>
              <a:buSzPts val="1600"/>
              <a:buFont typeface="Arial"/>
              <a:buChar char="»"/>
              <a:defRPr sz="1600"/>
            </a:lvl7pPr>
            <a:lvl8pPr marL="3657600" lvl="7" indent="-330200" algn="l">
              <a:lnSpc>
                <a:spcPct val="100000"/>
              </a:lnSpc>
              <a:spcBef>
                <a:spcPts val="320"/>
              </a:spcBef>
              <a:spcAft>
                <a:spcPts val="0"/>
              </a:spcAft>
              <a:buClr>
                <a:schemeClr val="dk1"/>
              </a:buClr>
              <a:buSzPts val="1600"/>
              <a:buFont typeface="Arial"/>
              <a:buChar char="»"/>
              <a:defRPr sz="1600"/>
            </a:lvl8pPr>
            <a:lvl9pPr marL="4114800" lvl="8" indent="-330200" algn="l">
              <a:lnSpc>
                <a:spcPct val="100000"/>
              </a:lnSpc>
              <a:spcBef>
                <a:spcPts val="320"/>
              </a:spcBef>
              <a:spcAft>
                <a:spcPts val="0"/>
              </a:spcAft>
              <a:buClr>
                <a:schemeClr val="dk1"/>
              </a:buClr>
              <a:buSzPts val="1600"/>
              <a:buFont typeface="Arial"/>
              <a:buChar char="»"/>
              <a:defRPr sz="1600"/>
            </a:lvl9pPr>
          </a:lstStyle>
          <a:p>
            <a:endParaRPr/>
          </a:p>
        </p:txBody>
      </p:sp>
      <p:sp>
        <p:nvSpPr>
          <p:cNvPr id="84" name="Google Shape;84;p4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4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4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9pPr>
          </a:lstStyle>
          <a:p>
            <a:endParaRPr/>
          </a:p>
        </p:txBody>
      </p:sp>
      <p:sp>
        <p:nvSpPr>
          <p:cNvPr id="11" name="Google Shape;11;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9pPr>
          </a:lstStyle>
          <a:p>
            <a:endParaRPr/>
          </a:p>
        </p:txBody>
      </p:sp>
      <p:sp>
        <p:nvSpPr>
          <p:cNvPr id="33" name="Google Shape;33;p3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4" name="Google Shape;34;p3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5" name="Google Shape;35;p3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6" name="Google Shape;36;p3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howardcc.edu/programs-courses/academics/academic-divisions/health-science-and-technology/health-sciences/resourc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owardcc.edu/programs-courses/academics/academic-divisions/health-science-and-technology/health-sciences/resourc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simpsonstclair@howardcc.edu"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www.howardcc.edu/programs-courses/academics/academic-divisions/health-science-and-technology/health-sciences/resource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owardcc.edu/programs-courses/academics/departments/health-sciences/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howardcc.edu/programs-courses/academics/departments/health-sciences/resource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marylandhealthconnection.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16"/>
        <p:cNvGrpSpPr/>
        <p:nvPr/>
      </p:nvGrpSpPr>
      <p:grpSpPr>
        <a:xfrm>
          <a:off x="0" y="0"/>
          <a:ext cx="0" cy="0"/>
          <a:chOff x="0" y="0"/>
          <a:chExt cx="0" cy="0"/>
        </a:xfrm>
      </p:grpSpPr>
      <p:sp>
        <p:nvSpPr>
          <p:cNvPr id="117" name="Google Shape;117;ge483ee9cbd_0_0"/>
          <p:cNvSpPr/>
          <p:nvPr/>
        </p:nvSpPr>
        <p:spPr>
          <a:xfrm>
            <a:off x="0" y="0"/>
            <a:ext cx="9141714" cy="6858000"/>
          </a:xfrm>
          <a:prstGeom prst="rect">
            <a:avLst/>
          </a:prstGeom>
          <a:solidFill>
            <a:srgbClr val="41414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18" name="Google Shape;118;ge483ee9cbd_0_0" descr="Health Sciences Building (HSB)"/>
          <p:cNvPicPr preferRelativeResize="0"/>
          <p:nvPr/>
        </p:nvPicPr>
        <p:blipFill rotWithShape="1">
          <a:blip r:embed="rId3">
            <a:alphaModFix/>
          </a:blip>
          <a:srcRect t="9972" r="-1" b="15032"/>
          <a:stretch/>
        </p:blipFill>
        <p:spPr>
          <a:xfrm>
            <a:off x="240030" y="320040"/>
            <a:ext cx="8661654" cy="4303462"/>
          </a:xfrm>
          <a:prstGeom prst="rect">
            <a:avLst/>
          </a:prstGeom>
          <a:noFill/>
          <a:ln>
            <a:noFill/>
          </a:ln>
        </p:spPr>
      </p:pic>
      <p:sp>
        <p:nvSpPr>
          <p:cNvPr id="119" name="Google Shape;119;ge483ee9cbd_0_0"/>
          <p:cNvSpPr/>
          <p:nvPr/>
        </p:nvSpPr>
        <p:spPr>
          <a:xfrm>
            <a:off x="241173" y="4782312"/>
            <a:ext cx="8661654" cy="1755648"/>
          </a:xfrm>
          <a:prstGeom prst="rect">
            <a:avLst/>
          </a:prstGeom>
          <a:solidFill>
            <a:schemeClr val="lt1">
              <a:alpha val="92941"/>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20" name="Google Shape;120;ge483ee9cbd_0_0"/>
          <p:cNvSpPr/>
          <p:nvPr/>
        </p:nvSpPr>
        <p:spPr>
          <a:xfrm>
            <a:off x="630936" y="5009083"/>
            <a:ext cx="2167128" cy="134599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None/>
            </a:pPr>
            <a:br>
              <a:rPr lang="en-US" sz="1400" b="1" i="0" u="none" strike="noStrike" cap="none">
                <a:solidFill>
                  <a:schemeClr val="dk1"/>
                </a:solidFill>
                <a:latin typeface="Arial"/>
                <a:ea typeface="Arial"/>
                <a:cs typeface="Arial"/>
                <a:sym typeface="Arial"/>
              </a:rPr>
            </a:br>
            <a:endParaRPr sz="1400" b="1" i="0" u="none" strike="noStrike" cap="none">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1" i="0" u="none" strike="noStrike" cap="none">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1" i="0" u="none" strike="noStrike" cap="small">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0" i="0" u="none" strike="noStrike" cap="none">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1" i="0" u="none" strike="noStrike" cap="small">
              <a:solidFill>
                <a:schemeClr val="dk1"/>
              </a:solidFill>
              <a:latin typeface="Arial"/>
              <a:ea typeface="Arial"/>
              <a:cs typeface="Arial"/>
              <a:sym typeface="Arial"/>
            </a:endParaRPr>
          </a:p>
          <a:p>
            <a:pPr marL="0" marR="0" lvl="0" indent="0" algn="l" rtl="0">
              <a:lnSpc>
                <a:spcPct val="90000"/>
              </a:lnSpc>
              <a:spcBef>
                <a:spcPts val="600"/>
              </a:spcBef>
              <a:spcAft>
                <a:spcPts val="600"/>
              </a:spcAft>
              <a:buNone/>
            </a:pPr>
            <a:endParaRPr sz="1400" b="0" i="0" u="none" strike="noStrike" cap="none">
              <a:solidFill>
                <a:schemeClr val="dk1"/>
              </a:solidFill>
              <a:latin typeface="Arial"/>
              <a:ea typeface="Arial"/>
              <a:cs typeface="Arial"/>
              <a:sym typeface="Arial"/>
            </a:endParaRPr>
          </a:p>
        </p:txBody>
      </p:sp>
      <p:cxnSp>
        <p:nvCxnSpPr>
          <p:cNvPr id="121" name="Google Shape;121;ge483ee9cbd_0_0"/>
          <p:cNvCxnSpPr/>
          <p:nvPr/>
        </p:nvCxnSpPr>
        <p:spPr>
          <a:xfrm rot="10800000">
            <a:off x="3044952" y="5237979"/>
            <a:ext cx="0" cy="914400"/>
          </a:xfrm>
          <a:prstGeom prst="straightConnector1">
            <a:avLst/>
          </a:prstGeom>
          <a:noFill/>
          <a:ln w="19050" cap="flat" cmpd="sng">
            <a:solidFill>
              <a:schemeClr val="dk1">
                <a:alpha val="80000"/>
              </a:schemeClr>
            </a:solidFill>
            <a:prstDash val="solid"/>
            <a:round/>
            <a:headEnd type="none" w="sm" len="sm"/>
            <a:tailEnd type="none" w="sm" len="sm"/>
          </a:ln>
        </p:spPr>
      </p:cxnSp>
      <p:sp>
        <p:nvSpPr>
          <p:cNvPr id="122" name="Google Shape;122;ge483ee9cbd_0_0"/>
          <p:cNvSpPr txBox="1"/>
          <p:nvPr/>
        </p:nvSpPr>
        <p:spPr>
          <a:xfrm>
            <a:off x="3286126" y="5009083"/>
            <a:ext cx="5231510" cy="1345997"/>
          </a:xfrm>
          <a:prstGeom prst="rect">
            <a:avLst/>
          </a:prstGeom>
          <a:noFill/>
          <a:ln>
            <a:noFill/>
          </a:ln>
        </p:spPr>
        <p:txBody>
          <a:bodyPr spcFirstLastPara="1" wrap="square" lIns="91425" tIns="45700" rIns="91425" bIns="45700" anchor="ctr" anchorCtr="0">
            <a:normAutofit/>
          </a:bodyPr>
          <a:lstStyle/>
          <a:p>
            <a:pPr marL="0" marR="0" lvl="0" indent="0" algn="ctr" rtl="0">
              <a:lnSpc>
                <a:spcPct val="90000"/>
              </a:lnSpc>
              <a:spcBef>
                <a:spcPts val="0"/>
              </a:spcBef>
              <a:spcAft>
                <a:spcPts val="0"/>
              </a:spcAft>
              <a:buNone/>
            </a:pPr>
            <a:r>
              <a:rPr lang="en-US" sz="1500" b="1" i="0" u="none" strike="noStrike" cap="small" dirty="0">
                <a:solidFill>
                  <a:schemeClr val="dk1"/>
                </a:solidFill>
                <a:latin typeface="Arial"/>
                <a:ea typeface="Arial"/>
                <a:cs typeface="Arial"/>
                <a:sym typeface="Arial"/>
              </a:rPr>
              <a:t>Howard Community College’s</a:t>
            </a:r>
            <a:endParaRPr sz="1500" b="1" i="0" u="none" strike="noStrike" cap="small" dirty="0">
              <a:solidFill>
                <a:schemeClr val="dk1"/>
              </a:solidFill>
              <a:latin typeface="Arial"/>
              <a:ea typeface="Arial"/>
              <a:cs typeface="Arial"/>
              <a:sym typeface="Arial"/>
            </a:endParaRPr>
          </a:p>
          <a:p>
            <a:pPr marL="0" marR="0" lvl="0" indent="0" algn="ctr" rtl="0">
              <a:lnSpc>
                <a:spcPct val="90000"/>
              </a:lnSpc>
              <a:spcBef>
                <a:spcPts val="600"/>
              </a:spcBef>
              <a:spcAft>
                <a:spcPts val="0"/>
              </a:spcAft>
              <a:buNone/>
            </a:pPr>
            <a:r>
              <a:rPr lang="en-US" sz="1500" b="1" i="0" u="none" strike="noStrike" cap="small" dirty="0">
                <a:solidFill>
                  <a:schemeClr val="dk1"/>
                </a:solidFill>
                <a:latin typeface="Arial"/>
                <a:ea typeface="Arial"/>
                <a:cs typeface="Arial"/>
                <a:sym typeface="Arial"/>
              </a:rPr>
              <a:t>Health Sciences &amp; Technology Division &amp; Clinical Liaison Office</a:t>
            </a:r>
            <a:endParaRPr dirty="0"/>
          </a:p>
        </p:txBody>
      </p:sp>
      <p:sp>
        <p:nvSpPr>
          <p:cNvPr id="123" name="Google Shape;123;ge483ee9cbd_0_0" descr="https://owa.howardcc.edu/owa/service.svc/s/GetFileAttachment?id=AAMkAGRiMjMwNDE0LTFmOGItNGI4MC1hMGJjLTk0NTQ0ZjAzYzlmNQBGAAAAAADgAwqZuScdTpJ%2BB1ILhQDRBwBrTGpSJcgYTYBVq1yqHzq6AAAACkwBAACECG2%2BFCVdRYBbzMinq3T1AASu92WmAAABEgAQANx%2BLcBlKD9Po%2FE8JWyB4aU%3D&amp;isImagePreview=True&amp;X-OWA-CANARY=XoiEHtvA_0-s0ZmwIStHCxHo52rTztcIAIRApPlTk0y9_3Xe7xAeGmfVk1pKxwl3ftiFvOolT_E."/>
          <p:cNvSpPr/>
          <p:nvPr/>
        </p:nvSpPr>
        <p:spPr>
          <a:xfrm>
            <a:off x="116681" y="-144463"/>
            <a:ext cx="2286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24" name="Google Shape;124;ge483ee9cbd_0_0"/>
          <p:cNvPicPr preferRelativeResize="0"/>
          <p:nvPr/>
        </p:nvPicPr>
        <p:blipFill rotWithShape="1">
          <a:blip r:embed="rId4">
            <a:alphaModFix/>
          </a:blip>
          <a:srcRect/>
          <a:stretch/>
        </p:blipFill>
        <p:spPr>
          <a:xfrm>
            <a:off x="8664179" y="6218238"/>
            <a:ext cx="365521" cy="365521"/>
          </a:xfrm>
          <a:prstGeom prst="rect">
            <a:avLst/>
          </a:prstGeom>
          <a:noFill/>
          <a:ln>
            <a:noFill/>
          </a:ln>
        </p:spPr>
      </p:pic>
      <p:sp>
        <p:nvSpPr>
          <p:cNvPr id="125" name="Google Shape;125;ge483ee9cbd_0_0"/>
          <p:cNvSpPr txBox="1"/>
          <p:nvPr/>
        </p:nvSpPr>
        <p:spPr>
          <a:xfrm>
            <a:off x="244514" y="5002087"/>
            <a:ext cx="2415247" cy="7386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small">
                <a:solidFill>
                  <a:schemeClr val="dk1"/>
                </a:solidFill>
                <a:latin typeface="Arial"/>
                <a:ea typeface="Arial"/>
                <a:cs typeface="Arial"/>
                <a:sym typeface="Arial"/>
              </a:rPr>
              <a:t>Medical Requirements:</a:t>
            </a:r>
            <a:br>
              <a:rPr lang="en-US" sz="1400" b="1" i="0" u="none" strike="noStrike" cap="small">
                <a:solidFill>
                  <a:schemeClr val="dk1"/>
                </a:solidFill>
                <a:latin typeface="Arial"/>
                <a:ea typeface="Arial"/>
                <a:cs typeface="Arial"/>
                <a:sym typeface="Arial"/>
              </a:rPr>
            </a:br>
            <a:r>
              <a:rPr lang="en-US" sz="1400" b="1" i="0" u="none" strike="noStrike" cap="small">
                <a:solidFill>
                  <a:schemeClr val="dk1"/>
                </a:solidFill>
                <a:latin typeface="Arial"/>
                <a:ea typeface="Arial"/>
                <a:cs typeface="Arial"/>
                <a:sym typeface="Arial"/>
              </a:rPr>
              <a:t> </a:t>
            </a:r>
            <a:r>
              <a:rPr lang="en-US" sz="1400" b="1" i="0" u="none" strike="noStrike" cap="none">
                <a:solidFill>
                  <a:schemeClr val="dk1"/>
                </a:solidFill>
                <a:latin typeface="Arial"/>
                <a:ea typeface="Arial"/>
                <a:cs typeface="Arial"/>
                <a:sym typeface="Arial"/>
              </a:rPr>
              <a:t>An Overview for Students</a:t>
            </a:r>
            <a:br>
              <a:rPr lang="en-US" sz="1400" b="1" i="0" u="none" strike="noStrike" cap="none">
                <a:solidFill>
                  <a:schemeClr val="dk1"/>
                </a:solidFill>
                <a:latin typeface="Arial"/>
                <a:ea typeface="Arial"/>
                <a:cs typeface="Arial"/>
                <a:sym typeface="Arial"/>
              </a:rPr>
            </a:br>
            <a:endParaRPr sz="1400" b="0" i="0" u="none" strike="noStrike" cap="none">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9"/>
        <p:cNvGrpSpPr/>
        <p:nvPr/>
      </p:nvGrpSpPr>
      <p:grpSpPr>
        <a:xfrm>
          <a:off x="0" y="0"/>
          <a:ext cx="0" cy="0"/>
          <a:chOff x="0" y="0"/>
          <a:chExt cx="0" cy="0"/>
        </a:xfrm>
      </p:grpSpPr>
      <p:sp>
        <p:nvSpPr>
          <p:cNvPr id="320" name="Google Shape;320;p20"/>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1" name="Google Shape;321;p20"/>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2" name="Google Shape;322;p20"/>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3" name="Google Shape;323;p20"/>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4" name="Google Shape;324;p20"/>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5" name="Google Shape;325;p20"/>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6" name="Google Shape;326;p20"/>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7" name="Google Shape;327;p20"/>
          <p:cNvSpPr txBox="1">
            <a:spLocks noGrp="1"/>
          </p:cNvSpPr>
          <p:nvPr>
            <p:ph type="title"/>
          </p:nvPr>
        </p:nvSpPr>
        <p:spPr>
          <a:xfrm>
            <a:off x="-900007" y="51641"/>
            <a:ext cx="3651073"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Health Form</a:t>
            </a:r>
            <a:endParaRPr/>
          </a:p>
        </p:txBody>
      </p:sp>
      <p:sp>
        <p:nvSpPr>
          <p:cNvPr id="328" name="Google Shape;328;p20"/>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fontScale="92500" lnSpcReduction="20000"/>
          </a:bodyPr>
          <a:lstStyle/>
          <a:p>
            <a:pPr marL="342900" lvl="0" indent="-190500" algn="l" rtl="0">
              <a:lnSpc>
                <a:spcPct val="100000"/>
              </a:lnSpc>
              <a:spcBef>
                <a:spcPts val="0"/>
              </a:spcBef>
              <a:spcAft>
                <a:spcPts val="0"/>
              </a:spcAft>
              <a:buClr>
                <a:schemeClr val="dk1"/>
              </a:buClr>
              <a:buSzPct val="166089"/>
              <a:buFont typeface="Arial"/>
              <a:buNone/>
            </a:pPr>
            <a:endParaRPr sz="1700" dirty="0"/>
          </a:p>
          <a:p>
            <a:pPr marL="342900">
              <a:spcBef>
                <a:spcPts val="480"/>
              </a:spcBef>
              <a:buSzPct val="100840"/>
            </a:pPr>
            <a:r>
              <a:rPr lang="en-US" sz="2800" dirty="0">
                <a:solidFill>
                  <a:srgbClr val="000000"/>
                </a:solidFill>
              </a:rPr>
              <a:t>Student Health Forms (available </a:t>
            </a:r>
            <a:r>
              <a:rPr lang="en-US" sz="2800" u="sng" dirty="0">
                <a:solidFill>
                  <a:schemeClr val="hlink"/>
                </a:solidFill>
                <a:latin typeface="Calibri"/>
                <a:ea typeface="Calibri"/>
                <a:cs typeface="Calibri"/>
                <a:sym typeface="Calibri"/>
                <a:hlinkClick r:id="rId3"/>
              </a:rPr>
              <a:t>here</a:t>
            </a:r>
            <a:r>
              <a:rPr lang="en-US" sz="2800" u="sng" dirty="0">
                <a:solidFill>
                  <a:schemeClr val="hlink"/>
                </a:solidFill>
                <a:latin typeface="Calibri"/>
                <a:ea typeface="Calibri"/>
                <a:cs typeface="Calibri"/>
                <a:sym typeface="Calibri"/>
              </a:rPr>
              <a:t>)</a:t>
            </a:r>
            <a:r>
              <a:rPr lang="en-US" sz="2800" dirty="0">
                <a:solidFill>
                  <a:srgbClr val="000000"/>
                </a:solidFill>
                <a:latin typeface="Calibri"/>
                <a:ea typeface="Calibri"/>
                <a:cs typeface="Calibri"/>
                <a:sym typeface="Calibri"/>
              </a:rPr>
              <a:t> </a:t>
            </a:r>
            <a:r>
              <a:rPr lang="en-US" sz="2800" dirty="0">
                <a:solidFill>
                  <a:srgbClr val="000000"/>
                </a:solidFill>
              </a:rPr>
              <a:t>must be filled out within your </a:t>
            </a:r>
            <a:r>
              <a:rPr lang="en-US" sz="2800" dirty="0" err="1">
                <a:solidFill>
                  <a:srgbClr val="000000"/>
                </a:solidFill>
              </a:rPr>
              <a:t>Exxat</a:t>
            </a:r>
            <a:r>
              <a:rPr lang="en-US" sz="2800" dirty="0">
                <a:solidFill>
                  <a:srgbClr val="000000"/>
                </a:solidFill>
              </a:rPr>
              <a:t> account.</a:t>
            </a:r>
            <a:endParaRPr dirty="0"/>
          </a:p>
          <a:p>
            <a:pPr marL="0" lvl="0" indent="0" algn="l" rtl="0">
              <a:lnSpc>
                <a:spcPct val="100000"/>
              </a:lnSpc>
              <a:spcBef>
                <a:spcPts val="480"/>
              </a:spcBef>
              <a:spcAft>
                <a:spcPts val="0"/>
              </a:spcAft>
              <a:buClr>
                <a:schemeClr val="dk1"/>
              </a:buClr>
              <a:buSzPct val="100840"/>
              <a:buNone/>
            </a:pPr>
            <a:endParaRPr sz="2800" dirty="0">
              <a:solidFill>
                <a:srgbClr val="000000"/>
              </a:solidFill>
            </a:endParaRPr>
          </a:p>
          <a:p>
            <a:pPr marL="342900" lvl="0" indent="-342900" algn="l" rtl="0">
              <a:lnSpc>
                <a:spcPct val="100000"/>
              </a:lnSpc>
              <a:spcBef>
                <a:spcPts val="480"/>
              </a:spcBef>
              <a:spcAft>
                <a:spcPts val="0"/>
              </a:spcAft>
              <a:buSzPct val="100840"/>
              <a:buChar char="•"/>
            </a:pPr>
            <a:r>
              <a:rPr lang="en-US" sz="2800" dirty="0">
                <a:solidFill>
                  <a:srgbClr val="000000"/>
                </a:solidFill>
              </a:rPr>
              <a:t>A Physical is not required by most facilities. </a:t>
            </a:r>
          </a:p>
          <a:p>
            <a:pPr marL="0" lvl="0" indent="0" algn="l" rtl="0">
              <a:lnSpc>
                <a:spcPct val="100000"/>
              </a:lnSpc>
              <a:spcBef>
                <a:spcPts val="480"/>
              </a:spcBef>
              <a:spcAft>
                <a:spcPts val="0"/>
              </a:spcAft>
              <a:buSzPct val="100840"/>
              <a:buNone/>
            </a:pPr>
            <a:endParaRPr sz="2800" dirty="0">
              <a:solidFill>
                <a:srgbClr val="000000"/>
              </a:solidFill>
            </a:endParaRPr>
          </a:p>
          <a:p>
            <a:pPr marL="342900" lvl="0" indent="-342900" algn="l" rtl="0">
              <a:lnSpc>
                <a:spcPct val="100000"/>
              </a:lnSpc>
              <a:spcBef>
                <a:spcPts val="480"/>
              </a:spcBef>
              <a:spcAft>
                <a:spcPts val="0"/>
              </a:spcAft>
              <a:buClr>
                <a:schemeClr val="dk1"/>
              </a:buClr>
              <a:buSzPct val="100840"/>
              <a:buFont typeface="Arial"/>
              <a:buChar char="•"/>
            </a:pPr>
            <a:r>
              <a:rPr lang="en-US" sz="2800" dirty="0">
                <a:solidFill>
                  <a:srgbClr val="000000"/>
                </a:solidFill>
              </a:rPr>
              <a:t>If you are pregnant or have a medical condition you must have your Health Care Provider write a statement that you are cleared for clinical and have it signed and dated.</a:t>
            </a:r>
            <a:endParaRPr dirty="0"/>
          </a:p>
          <a:p>
            <a:pPr marL="0" lvl="0" indent="0" algn="l" rtl="0">
              <a:lnSpc>
                <a:spcPct val="100000"/>
              </a:lnSpc>
              <a:spcBef>
                <a:spcPts val="560"/>
              </a:spcBef>
              <a:spcAft>
                <a:spcPts val="0"/>
              </a:spcAft>
              <a:buSzPct val="124567"/>
              <a:buNone/>
            </a:pPr>
            <a:endParaRPr sz="17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3"/>
        <p:cNvGrpSpPr/>
        <p:nvPr/>
      </p:nvGrpSpPr>
      <p:grpSpPr>
        <a:xfrm>
          <a:off x="0" y="0"/>
          <a:ext cx="0" cy="0"/>
          <a:chOff x="0" y="0"/>
          <a:chExt cx="0" cy="0"/>
        </a:xfrm>
      </p:grpSpPr>
      <p:sp>
        <p:nvSpPr>
          <p:cNvPr id="334" name="Google Shape;334;p3"/>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5" name="Google Shape;335;p3"/>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6" name="Google Shape;336;p3"/>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7" name="Google Shape;337;p3"/>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8" name="Google Shape;338;p3"/>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9" name="Google Shape;339;p3"/>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0" name="Google Shape;340;p3"/>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1" name="Google Shape;341;p3"/>
          <p:cNvSpPr txBox="1">
            <a:spLocks noGrp="1"/>
          </p:cNvSpPr>
          <p:nvPr>
            <p:ph type="title"/>
          </p:nvPr>
        </p:nvSpPr>
        <p:spPr>
          <a:xfrm>
            <a:off x="-900007" y="51641"/>
            <a:ext cx="3651073"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Universal Onboarding </a:t>
            </a:r>
            <a:br>
              <a:rPr lang="en-US" sz="3500">
                <a:solidFill>
                  <a:srgbClr val="FFFFFF"/>
                </a:solidFill>
              </a:rPr>
            </a:br>
            <a:r>
              <a:rPr lang="en-US" sz="3500">
                <a:solidFill>
                  <a:srgbClr val="FFFFFF"/>
                </a:solidFill>
              </a:rPr>
              <a:t>(UO)</a:t>
            </a:r>
            <a:br>
              <a:rPr lang="en-US" sz="3500">
                <a:solidFill>
                  <a:srgbClr val="FFFFFF"/>
                </a:solidFill>
              </a:rPr>
            </a:br>
            <a:endParaRPr sz="3500">
              <a:solidFill>
                <a:srgbClr val="FFFFFF"/>
              </a:solidFill>
            </a:endParaRPr>
          </a:p>
        </p:txBody>
      </p:sp>
      <p:sp>
        <p:nvSpPr>
          <p:cNvPr id="342" name="Google Shape;342;p3"/>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fontScale="92500" lnSpcReduction="10000"/>
          </a:bodyPr>
          <a:lstStyle/>
          <a:p>
            <a:pPr marL="342900" lvl="0" indent="-190500" algn="l" rtl="0">
              <a:lnSpc>
                <a:spcPct val="100000"/>
              </a:lnSpc>
              <a:spcBef>
                <a:spcPts val="0"/>
              </a:spcBef>
              <a:spcAft>
                <a:spcPts val="0"/>
              </a:spcAft>
              <a:buClr>
                <a:schemeClr val="dk1"/>
              </a:buClr>
              <a:buSzPct val="166089"/>
              <a:buFont typeface="Arial"/>
              <a:buNone/>
            </a:pPr>
            <a:endParaRPr sz="1700" dirty="0"/>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You must have access to Canvas before you can access the Universal Onboarding (UO) modules.</a:t>
            </a:r>
            <a:endParaRPr dirty="0"/>
          </a:p>
          <a:p>
            <a:pPr marL="0" lvl="0" indent="0" algn="l" rtl="0">
              <a:lnSpc>
                <a:spcPct val="100000"/>
              </a:lnSpc>
              <a:spcBef>
                <a:spcPts val="480"/>
              </a:spcBef>
              <a:spcAft>
                <a:spcPts val="0"/>
              </a:spcAft>
              <a:buClr>
                <a:schemeClr val="dk1"/>
              </a:buClr>
              <a:buSzPct val="117647"/>
              <a:buNone/>
            </a:pPr>
            <a:endParaRPr sz="2400" dirty="0">
              <a:solidFill>
                <a:srgbClr val="000000"/>
              </a:solidFill>
            </a:endParaRPr>
          </a:p>
          <a:p>
            <a:pPr marL="342900" lvl="0" indent="-329452" algn="l" rtl="0">
              <a:lnSpc>
                <a:spcPct val="100000"/>
              </a:lnSpc>
              <a:spcBef>
                <a:spcPts val="480"/>
              </a:spcBef>
              <a:spcAft>
                <a:spcPts val="0"/>
              </a:spcAft>
              <a:buSzPct val="117647"/>
              <a:buChar char="•"/>
            </a:pPr>
            <a:r>
              <a:rPr lang="en-US" sz="2400" dirty="0">
                <a:solidFill>
                  <a:srgbClr val="000000"/>
                </a:solidFill>
              </a:rPr>
              <a:t>After you have completed the 11 UO modules and scored at least 80% on each quiz, upload your certificate of completion to the  </a:t>
            </a:r>
            <a:r>
              <a:rPr lang="en-US" sz="2400" dirty="0" err="1">
                <a:solidFill>
                  <a:srgbClr val="000000"/>
                </a:solidFill>
              </a:rPr>
              <a:t>Exxat</a:t>
            </a:r>
            <a:r>
              <a:rPr lang="en-US" sz="2400" dirty="0">
                <a:solidFill>
                  <a:srgbClr val="000000"/>
                </a:solidFill>
              </a:rPr>
              <a:t> Prism tracker.</a:t>
            </a:r>
            <a:endParaRPr dirty="0"/>
          </a:p>
          <a:p>
            <a:pPr marL="342900" lvl="0" indent="-190500" algn="l" rtl="0">
              <a:lnSpc>
                <a:spcPct val="100000"/>
              </a:lnSpc>
              <a:spcBef>
                <a:spcPts val="480"/>
              </a:spcBef>
              <a:spcAft>
                <a:spcPts val="0"/>
              </a:spcAft>
              <a:buSzPct val="117647"/>
              <a:buNone/>
            </a:pPr>
            <a:endParaRPr sz="2400" dirty="0">
              <a:solidFill>
                <a:srgbClr val="000000"/>
              </a:solidFill>
            </a:endParaRPr>
          </a:p>
          <a:p>
            <a:pPr marL="342900" lvl="0" indent="-329452" algn="l" rtl="0">
              <a:lnSpc>
                <a:spcPct val="100000"/>
              </a:lnSpc>
              <a:spcBef>
                <a:spcPts val="480"/>
              </a:spcBef>
              <a:spcAft>
                <a:spcPts val="0"/>
              </a:spcAft>
              <a:buSzPct val="117647"/>
              <a:buChar char="•"/>
            </a:pPr>
            <a:r>
              <a:rPr lang="en-US" sz="2400" dirty="0">
                <a:solidFill>
                  <a:srgbClr val="000000"/>
                </a:solidFill>
              </a:rPr>
              <a:t>PPT containing link to Canvas modules and attestation can be found on our </a:t>
            </a:r>
            <a:r>
              <a:rPr lang="en-US" sz="2400" u="sng" dirty="0">
                <a:solidFill>
                  <a:schemeClr val="hlink"/>
                </a:solidFill>
                <a:hlinkClick r:id="rId3"/>
              </a:rPr>
              <a:t>Health Form &amp; Resource Website</a:t>
            </a:r>
            <a:endParaRPr sz="2400" dirty="0">
              <a:solidFill>
                <a:srgbClr val="000000"/>
              </a:solidFill>
            </a:endParaRPr>
          </a:p>
          <a:p>
            <a:pPr marL="0" lvl="0" indent="0" algn="l" rtl="0">
              <a:lnSpc>
                <a:spcPct val="100000"/>
              </a:lnSpc>
              <a:spcBef>
                <a:spcPts val="480"/>
              </a:spcBef>
              <a:spcAft>
                <a:spcPts val="0"/>
              </a:spcAft>
              <a:buNone/>
            </a:pPr>
            <a:endParaRPr sz="2400" dirty="0">
              <a:solidFill>
                <a:srgbClr val="000000"/>
              </a:solidFill>
            </a:endParaRPr>
          </a:p>
          <a:p>
            <a:pPr marL="0" lvl="0" indent="0" algn="l" rtl="0">
              <a:lnSpc>
                <a:spcPct val="100000"/>
              </a:lnSpc>
              <a:spcBef>
                <a:spcPts val="480"/>
              </a:spcBef>
              <a:spcAft>
                <a:spcPts val="0"/>
              </a:spcAft>
              <a:buSzPct val="166089"/>
              <a:buNone/>
            </a:pPr>
            <a:endParaRPr sz="1700" dirty="0"/>
          </a:p>
          <a:p>
            <a:pPr marL="342900" lvl="0" indent="-279400" algn="l" rtl="0">
              <a:lnSpc>
                <a:spcPct val="100000"/>
              </a:lnSpc>
              <a:spcBef>
                <a:spcPts val="200"/>
              </a:spcBef>
              <a:spcAft>
                <a:spcPts val="0"/>
              </a:spcAft>
              <a:buClr>
                <a:schemeClr val="dk1"/>
              </a:buClr>
              <a:buSzPct val="69204"/>
              <a:buFont typeface="Arial"/>
              <a:buNone/>
            </a:pPr>
            <a:endParaRPr sz="17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
          <p:cNvSpPr/>
          <p:nvPr/>
        </p:nvSpPr>
        <p:spPr>
          <a:xfrm>
            <a:off x="1143" y="0"/>
            <a:ext cx="91419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8" name="Google Shape;178;p1"/>
          <p:cNvSpPr txBox="1">
            <a:spLocks noGrp="1"/>
          </p:cNvSpPr>
          <p:nvPr>
            <p:ph type="title"/>
          </p:nvPr>
        </p:nvSpPr>
        <p:spPr>
          <a:xfrm>
            <a:off x="979714" y="0"/>
            <a:ext cx="7420335" cy="1325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Bodoni"/>
              <a:buNone/>
            </a:pPr>
            <a:r>
              <a:rPr lang="en-US" b="1" u="sng">
                <a:latin typeface="Bodoni"/>
                <a:ea typeface="Bodoni"/>
                <a:cs typeface="Bodoni"/>
                <a:sym typeface="Bodoni"/>
              </a:rPr>
              <a:t>Mid-Semester Compliance</a:t>
            </a:r>
            <a:endParaRPr u="sng">
              <a:latin typeface="Bodoni"/>
              <a:ea typeface="Bodoni"/>
              <a:cs typeface="Bodoni"/>
              <a:sym typeface="Bodoni"/>
            </a:endParaRPr>
          </a:p>
        </p:txBody>
      </p:sp>
      <p:sp>
        <p:nvSpPr>
          <p:cNvPr id="179" name="Google Shape;179;p1"/>
          <p:cNvSpPr txBox="1">
            <a:spLocks noGrp="1"/>
          </p:cNvSpPr>
          <p:nvPr>
            <p:ph type="body" idx="1"/>
          </p:nvPr>
        </p:nvSpPr>
        <p:spPr>
          <a:xfrm>
            <a:off x="2347557" y="1438425"/>
            <a:ext cx="6222300" cy="5060346"/>
          </a:xfrm>
          <a:prstGeom prst="rect">
            <a:avLst/>
          </a:prstGeom>
          <a:noFill/>
          <a:ln>
            <a:noFill/>
          </a:ln>
        </p:spPr>
        <p:txBody>
          <a:bodyPr spcFirstLastPara="1" wrap="square" lIns="91425" tIns="45700" rIns="91425" bIns="45700" anchor="t" anchorCtr="0">
            <a:noAutofit/>
          </a:bodyPr>
          <a:lstStyle/>
          <a:p>
            <a:pPr marL="228600" lvl="0" indent="-228600" algn="l" rtl="0">
              <a:lnSpc>
                <a:spcPct val="130000"/>
              </a:lnSpc>
              <a:spcBef>
                <a:spcPts val="1000"/>
              </a:spcBef>
              <a:spcAft>
                <a:spcPts val="0"/>
              </a:spcAft>
              <a:buClr>
                <a:schemeClr val="lt1"/>
              </a:buClr>
              <a:buSzPts val="1850"/>
              <a:buChar char="●"/>
            </a:pPr>
            <a:r>
              <a:rPr lang="en-US" sz="1850" b="1" i="1" dirty="0">
                <a:latin typeface="Bodoni"/>
                <a:ea typeface="Bodoni"/>
                <a:cs typeface="Bodoni"/>
                <a:sym typeface="Bodoni"/>
              </a:rPr>
              <a:t>If you become non-compliant at any point during a semester in progress, you cannot continue until you fix the issue.</a:t>
            </a:r>
          </a:p>
          <a:p>
            <a:pPr marL="228600" lvl="0" indent="-228600" algn="l" rtl="0">
              <a:lnSpc>
                <a:spcPct val="130000"/>
              </a:lnSpc>
              <a:spcBef>
                <a:spcPts val="1000"/>
              </a:spcBef>
              <a:spcAft>
                <a:spcPts val="0"/>
              </a:spcAft>
              <a:buClr>
                <a:schemeClr val="lt1"/>
              </a:buClr>
              <a:buSzPts val="1850"/>
              <a:buChar char="●"/>
            </a:pPr>
            <a:endParaRPr dirty="0"/>
          </a:p>
          <a:p>
            <a:pPr marL="285750" lvl="0" indent="-285750" algn="l" rtl="0">
              <a:lnSpc>
                <a:spcPct val="130000"/>
              </a:lnSpc>
              <a:spcBef>
                <a:spcPts val="1000"/>
              </a:spcBef>
              <a:spcAft>
                <a:spcPts val="0"/>
              </a:spcAft>
              <a:buClr>
                <a:schemeClr val="lt1"/>
              </a:buClr>
              <a:buSzPts val="1850"/>
              <a:buChar char="•"/>
            </a:pPr>
            <a:r>
              <a:rPr lang="en-US" sz="1600" b="1" dirty="0">
                <a:highlight>
                  <a:srgbClr val="FFFF00"/>
                </a:highlight>
                <a:latin typeface="Bodoni"/>
                <a:ea typeface="Bodoni"/>
                <a:cs typeface="Bodoni"/>
                <a:sym typeface="Bodoni"/>
              </a:rPr>
              <a:t>The </a:t>
            </a:r>
            <a:r>
              <a:rPr lang="en-US" sz="1600" b="1" i="1" dirty="0">
                <a:highlight>
                  <a:srgbClr val="FFFF00"/>
                </a:highlight>
                <a:latin typeface="Bodoni"/>
                <a:ea typeface="Bodoni"/>
                <a:cs typeface="Bodoni"/>
                <a:sym typeface="Bodoni"/>
              </a:rPr>
              <a:t>best practice, </a:t>
            </a:r>
            <a:r>
              <a:rPr lang="en-US" sz="1600" b="1" dirty="0">
                <a:highlight>
                  <a:srgbClr val="FFFF00"/>
                </a:highlight>
                <a:latin typeface="Bodoni"/>
                <a:ea typeface="Bodoni"/>
                <a:cs typeface="Bodoni"/>
                <a:sym typeface="Bodoni"/>
              </a:rPr>
              <a:t>if possible, is to ensure everything is up to date before the semester starts and will remain so </a:t>
            </a:r>
            <a:r>
              <a:rPr lang="en-US" sz="1600" b="1" i="1" dirty="0">
                <a:highlight>
                  <a:srgbClr val="FFFF00"/>
                </a:highlight>
                <a:latin typeface="Bodoni"/>
                <a:ea typeface="Bodoni"/>
                <a:cs typeface="Bodoni"/>
                <a:sym typeface="Bodoni"/>
              </a:rPr>
              <a:t>for the entire semester </a:t>
            </a:r>
            <a:r>
              <a:rPr lang="en-US" sz="1600" b="1" dirty="0">
                <a:highlight>
                  <a:srgbClr val="FFFF00"/>
                </a:highlight>
                <a:latin typeface="Bodoni"/>
                <a:ea typeface="Bodoni"/>
                <a:cs typeface="Bodoni"/>
                <a:sym typeface="Bodoni"/>
              </a:rPr>
              <a:t>so there is no overlap or delay in compliance.</a:t>
            </a:r>
            <a:endParaRPr sz="1600" b="1" dirty="0">
              <a:highlight>
                <a:srgbClr val="FFFF00"/>
              </a:highlight>
            </a:endParaRPr>
          </a:p>
          <a:p>
            <a:pPr marL="285750" lvl="0" indent="-168275" algn="l" rtl="0">
              <a:lnSpc>
                <a:spcPct val="130000"/>
              </a:lnSpc>
              <a:spcBef>
                <a:spcPts val="1000"/>
              </a:spcBef>
              <a:spcAft>
                <a:spcPts val="0"/>
              </a:spcAft>
              <a:buClr>
                <a:schemeClr val="lt1"/>
              </a:buClr>
              <a:buSzPts val="1850"/>
              <a:buNone/>
            </a:pPr>
            <a:endParaRPr sz="1600" b="1" dirty="0">
              <a:latin typeface="Bodoni"/>
              <a:ea typeface="Bodoni"/>
              <a:cs typeface="Bodoni"/>
              <a:sym typeface="Bodoni"/>
            </a:endParaRPr>
          </a:p>
          <a:p>
            <a:pPr marL="228600" lvl="0" indent="-111125" algn="l" rtl="0">
              <a:lnSpc>
                <a:spcPct val="130000"/>
              </a:lnSpc>
              <a:spcBef>
                <a:spcPts val="1000"/>
              </a:spcBef>
              <a:spcAft>
                <a:spcPts val="0"/>
              </a:spcAft>
              <a:buClr>
                <a:schemeClr val="lt1"/>
              </a:buClr>
              <a:buSzPts val="1850"/>
              <a:buNone/>
            </a:pPr>
            <a:endParaRPr sz="1850" dirty="0">
              <a:latin typeface="Bodoni"/>
              <a:ea typeface="Bodoni"/>
              <a:cs typeface="Bodoni"/>
              <a:sym typeface="Bodoni"/>
            </a:endParaRPr>
          </a:p>
        </p:txBody>
      </p:sp>
      <p:pic>
        <p:nvPicPr>
          <p:cNvPr id="180" name="Google Shape;180;p1"/>
          <p:cNvPicPr preferRelativeResize="0"/>
          <p:nvPr/>
        </p:nvPicPr>
        <p:blipFill rotWithShape="1">
          <a:blip r:embed="rId3">
            <a:alphaModFix/>
          </a:blip>
          <a:srcRect/>
          <a:stretch/>
        </p:blipFill>
        <p:spPr>
          <a:xfrm>
            <a:off x="8664179" y="6218238"/>
            <a:ext cx="365521" cy="365521"/>
          </a:xfrm>
          <a:prstGeom prst="rect">
            <a:avLst/>
          </a:prstGeom>
          <a:noFill/>
          <a:ln>
            <a:noFill/>
          </a:ln>
        </p:spPr>
      </p:pic>
      <p:pic>
        <p:nvPicPr>
          <p:cNvPr id="181" name="Google Shape;181;p1" descr="Hourglass 90% with solid fill"/>
          <p:cNvPicPr preferRelativeResize="0"/>
          <p:nvPr/>
        </p:nvPicPr>
        <p:blipFill rotWithShape="1">
          <a:blip r:embed="rId4">
            <a:alphaModFix/>
          </a:blip>
          <a:srcRect/>
          <a:stretch/>
        </p:blipFill>
        <p:spPr>
          <a:xfrm>
            <a:off x="859971" y="1883228"/>
            <a:ext cx="914400" cy="914400"/>
          </a:xfrm>
          <a:prstGeom prst="rect">
            <a:avLst/>
          </a:prstGeom>
          <a:noFill/>
          <a:ln>
            <a:noFill/>
          </a:ln>
        </p:spPr>
      </p:pic>
      <p:pic>
        <p:nvPicPr>
          <p:cNvPr id="182" name="Google Shape;182;p1" descr="Daily calendar outline"/>
          <p:cNvPicPr preferRelativeResize="0"/>
          <p:nvPr/>
        </p:nvPicPr>
        <p:blipFill rotWithShape="1">
          <a:blip r:embed="rId5">
            <a:alphaModFix/>
          </a:blip>
          <a:srcRect/>
          <a:stretch/>
        </p:blipFill>
        <p:spPr>
          <a:xfrm>
            <a:off x="859971" y="3355156"/>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3">
          <a:extLst>
            <a:ext uri="{FF2B5EF4-FFF2-40B4-BE49-F238E27FC236}">
              <a16:creationId xmlns:a16="http://schemas.microsoft.com/office/drawing/2014/main" id="{85225CFE-318F-FD3F-5FF3-39F3D416B23C}"/>
            </a:ext>
          </a:extLst>
        </p:cNvPr>
        <p:cNvGrpSpPr/>
        <p:nvPr/>
      </p:nvGrpSpPr>
      <p:grpSpPr>
        <a:xfrm>
          <a:off x="0" y="0"/>
          <a:ext cx="0" cy="0"/>
          <a:chOff x="0" y="0"/>
          <a:chExt cx="0" cy="0"/>
        </a:xfrm>
      </p:grpSpPr>
      <p:sp>
        <p:nvSpPr>
          <p:cNvPr id="334" name="Google Shape;334;p3">
            <a:extLst>
              <a:ext uri="{FF2B5EF4-FFF2-40B4-BE49-F238E27FC236}">
                <a16:creationId xmlns:a16="http://schemas.microsoft.com/office/drawing/2014/main" id="{65BACF48-873E-30B7-4679-D2F51E7EC5B5}"/>
              </a:ext>
            </a:extLst>
          </p:cNvPr>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5" name="Google Shape;335;p3">
            <a:extLst>
              <a:ext uri="{FF2B5EF4-FFF2-40B4-BE49-F238E27FC236}">
                <a16:creationId xmlns:a16="http://schemas.microsoft.com/office/drawing/2014/main" id="{EF098279-96A9-6933-EF5B-5C5E3F7298C8}"/>
              </a:ext>
            </a:extLst>
          </p:cNvPr>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6" name="Google Shape;336;p3">
            <a:extLst>
              <a:ext uri="{FF2B5EF4-FFF2-40B4-BE49-F238E27FC236}">
                <a16:creationId xmlns:a16="http://schemas.microsoft.com/office/drawing/2014/main" id="{964F9241-7C36-5D8A-39DD-7FC95DB86BBD}"/>
              </a:ext>
            </a:extLst>
          </p:cNvPr>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7" name="Google Shape;337;p3">
            <a:extLst>
              <a:ext uri="{FF2B5EF4-FFF2-40B4-BE49-F238E27FC236}">
                <a16:creationId xmlns:a16="http://schemas.microsoft.com/office/drawing/2014/main" id="{83DE86D0-6F53-E145-1E1E-D66A0C0E96AD}"/>
              </a:ext>
            </a:extLst>
          </p:cNvPr>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8" name="Google Shape;338;p3">
            <a:extLst>
              <a:ext uri="{FF2B5EF4-FFF2-40B4-BE49-F238E27FC236}">
                <a16:creationId xmlns:a16="http://schemas.microsoft.com/office/drawing/2014/main" id="{DDABD969-0C6C-7248-8423-A7EE7F76A122}"/>
              </a:ext>
            </a:extLst>
          </p:cNvPr>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9" name="Google Shape;339;p3">
            <a:extLst>
              <a:ext uri="{FF2B5EF4-FFF2-40B4-BE49-F238E27FC236}">
                <a16:creationId xmlns:a16="http://schemas.microsoft.com/office/drawing/2014/main" id="{DB2345A4-83EF-8A57-20E7-E94A26FAA67B}"/>
              </a:ext>
            </a:extLst>
          </p:cNvPr>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0" name="Google Shape;340;p3">
            <a:extLst>
              <a:ext uri="{FF2B5EF4-FFF2-40B4-BE49-F238E27FC236}">
                <a16:creationId xmlns:a16="http://schemas.microsoft.com/office/drawing/2014/main" id="{022107FD-C017-5647-7F3E-64676DE772FA}"/>
              </a:ext>
            </a:extLst>
          </p:cNvPr>
          <p:cNvSpPr/>
          <p:nvPr/>
        </p:nvSpPr>
        <p:spPr>
          <a:xfrm rot="5400000" flipH="1">
            <a:off x="-1872805" y="126841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1" name="Google Shape;341;p3">
            <a:extLst>
              <a:ext uri="{FF2B5EF4-FFF2-40B4-BE49-F238E27FC236}">
                <a16:creationId xmlns:a16="http://schemas.microsoft.com/office/drawing/2014/main" id="{FC25626E-41D2-EF6B-ED53-FB8B6CC34D78}"/>
              </a:ext>
            </a:extLst>
          </p:cNvPr>
          <p:cNvSpPr txBox="1">
            <a:spLocks noGrp="1"/>
          </p:cNvSpPr>
          <p:nvPr>
            <p:ph type="title"/>
          </p:nvPr>
        </p:nvSpPr>
        <p:spPr>
          <a:xfrm>
            <a:off x="247236" y="1593299"/>
            <a:ext cx="2533896" cy="2023110"/>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dirty="0">
                <a:solidFill>
                  <a:srgbClr val="FFFFFF"/>
                </a:solidFill>
              </a:rPr>
              <a:t>Onboarding with </a:t>
            </a:r>
            <a:r>
              <a:rPr lang="en-US" sz="3500" dirty="0" err="1">
                <a:solidFill>
                  <a:srgbClr val="FFFFFF"/>
                </a:solidFill>
              </a:rPr>
              <a:t>Exxat</a:t>
            </a:r>
            <a:endParaRPr sz="3500" dirty="0">
              <a:solidFill>
                <a:srgbClr val="FFFFFF"/>
              </a:solidFill>
            </a:endParaRPr>
          </a:p>
        </p:txBody>
      </p:sp>
      <p:sp>
        <p:nvSpPr>
          <p:cNvPr id="342" name="Google Shape;342;p3">
            <a:extLst>
              <a:ext uri="{FF2B5EF4-FFF2-40B4-BE49-F238E27FC236}">
                <a16:creationId xmlns:a16="http://schemas.microsoft.com/office/drawing/2014/main" id="{A45E7A68-1ED2-9ED1-D533-5E1266748BA4}"/>
              </a:ext>
            </a:extLst>
          </p:cNvPr>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342900" lvl="0" indent="-190500" algn="l" rtl="0">
              <a:lnSpc>
                <a:spcPct val="100000"/>
              </a:lnSpc>
              <a:spcBef>
                <a:spcPts val="0"/>
              </a:spcBef>
              <a:spcAft>
                <a:spcPts val="0"/>
              </a:spcAft>
              <a:buClr>
                <a:schemeClr val="dk1"/>
              </a:buClr>
              <a:buSzPct val="166089"/>
              <a:buFont typeface="Arial"/>
              <a:buNone/>
            </a:pPr>
            <a:endParaRPr sz="1700" dirty="0"/>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Most nursing and some allied health facilities use </a:t>
            </a:r>
            <a:r>
              <a:rPr lang="en-US" sz="2400" dirty="0" err="1">
                <a:solidFill>
                  <a:srgbClr val="000000"/>
                </a:solidFill>
              </a:rPr>
              <a:t>Exxat</a:t>
            </a:r>
            <a:r>
              <a:rPr lang="en-US" sz="2400" dirty="0">
                <a:solidFill>
                  <a:srgbClr val="000000"/>
                </a:solidFill>
              </a:rPr>
              <a:t> One for onboarding</a:t>
            </a:r>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If you are attending one of these facilities for clinic, you will need to purchase </a:t>
            </a:r>
            <a:r>
              <a:rPr lang="en-US" sz="2400" dirty="0" err="1">
                <a:solidFill>
                  <a:srgbClr val="000000"/>
                </a:solidFill>
              </a:rPr>
              <a:t>Exxat</a:t>
            </a:r>
            <a:r>
              <a:rPr lang="en-US" sz="2400" dirty="0">
                <a:solidFill>
                  <a:srgbClr val="000000"/>
                </a:solidFill>
              </a:rPr>
              <a:t> One for a one-time fee of $40</a:t>
            </a:r>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When medical compliance and onboarding paperwork is complete, you will be cleared for clinicals</a:t>
            </a:r>
            <a:endParaRPr sz="2400" dirty="0">
              <a:solidFill>
                <a:srgbClr val="000000"/>
              </a:solidFill>
            </a:endParaRPr>
          </a:p>
          <a:p>
            <a:pPr marL="0" lvl="0" indent="0" algn="l" rtl="0">
              <a:lnSpc>
                <a:spcPct val="100000"/>
              </a:lnSpc>
              <a:spcBef>
                <a:spcPts val="480"/>
              </a:spcBef>
              <a:spcAft>
                <a:spcPts val="0"/>
              </a:spcAft>
              <a:buNone/>
            </a:pPr>
            <a:endParaRPr sz="2400" dirty="0">
              <a:solidFill>
                <a:srgbClr val="000000"/>
              </a:solidFill>
            </a:endParaRPr>
          </a:p>
          <a:p>
            <a:pPr marL="0" lvl="0" indent="0" algn="l" rtl="0">
              <a:lnSpc>
                <a:spcPct val="100000"/>
              </a:lnSpc>
              <a:spcBef>
                <a:spcPts val="480"/>
              </a:spcBef>
              <a:spcAft>
                <a:spcPts val="0"/>
              </a:spcAft>
              <a:buSzPct val="166089"/>
              <a:buNone/>
            </a:pPr>
            <a:endParaRPr sz="1700" dirty="0"/>
          </a:p>
          <a:p>
            <a:pPr marL="342900" lvl="0" indent="-279400" algn="l" rtl="0">
              <a:lnSpc>
                <a:spcPct val="100000"/>
              </a:lnSpc>
              <a:spcBef>
                <a:spcPts val="200"/>
              </a:spcBef>
              <a:spcAft>
                <a:spcPts val="0"/>
              </a:spcAft>
              <a:buClr>
                <a:schemeClr val="dk1"/>
              </a:buClr>
              <a:buSzPct val="69204"/>
              <a:buFont typeface="Arial"/>
              <a:buNone/>
            </a:pPr>
            <a:endParaRPr sz="1700" b="1" dirty="0"/>
          </a:p>
        </p:txBody>
      </p:sp>
    </p:spTree>
    <p:extLst>
      <p:ext uri="{BB962C8B-B14F-4D97-AF65-F5344CB8AC3E}">
        <p14:creationId xmlns:p14="http://schemas.microsoft.com/office/powerpoint/2010/main" val="2893728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7"/>
        <p:cNvGrpSpPr/>
        <p:nvPr/>
      </p:nvGrpSpPr>
      <p:grpSpPr>
        <a:xfrm>
          <a:off x="0" y="0"/>
          <a:ext cx="0" cy="0"/>
          <a:chOff x="0" y="0"/>
          <a:chExt cx="0" cy="0"/>
        </a:xfrm>
      </p:grpSpPr>
      <p:sp>
        <p:nvSpPr>
          <p:cNvPr id="348" name="Google Shape;348;p27"/>
          <p:cNvSpPr/>
          <p:nvPr/>
        </p:nvSpPr>
        <p:spPr>
          <a:xfrm>
            <a:off x="241173" y="320040"/>
            <a:ext cx="8661654" cy="6217920"/>
          </a:xfrm>
          <a:prstGeom prst="rect">
            <a:avLst/>
          </a:prstGeom>
          <a:solidFill>
            <a:schemeClr val="dk1">
              <a:alpha val="14901"/>
            </a:schemeClr>
          </a:solidFill>
          <a:ln w="127000" cap="sq" cmpd="thinThick">
            <a:solidFill>
              <a:schemeClr val="dk1">
                <a:alpha val="980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9" name="Google Shape;349;p27"/>
          <p:cNvSpPr txBox="1">
            <a:spLocks noGrp="1"/>
          </p:cNvSpPr>
          <p:nvPr>
            <p:ph type="title"/>
          </p:nvPr>
        </p:nvSpPr>
        <p:spPr>
          <a:xfrm>
            <a:off x="628650" y="668377"/>
            <a:ext cx="7886700" cy="13255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SzPts val="1400"/>
              <a:buNone/>
            </a:pPr>
            <a:r>
              <a:rPr lang="en-US" sz="2800" b="1" u="sng" dirty="0"/>
              <a:t>H&amp;SD Clinical Liaison HOTLINE</a:t>
            </a:r>
            <a:r>
              <a:rPr lang="en-US" sz="2800" b="1" dirty="0"/>
              <a:t>: </a:t>
            </a:r>
            <a:r>
              <a:rPr lang="en-US" sz="2800" b="1" u="sng" dirty="0"/>
              <a:t>443-518-1561</a:t>
            </a:r>
            <a:br>
              <a:rPr lang="en-US" sz="2800" b="1" u="sng" dirty="0"/>
            </a:br>
            <a:r>
              <a:rPr lang="en-US" sz="2800" b="1" u="sng" dirty="0"/>
              <a:t>E-mail</a:t>
            </a:r>
            <a:r>
              <a:rPr lang="en-US" sz="2800" b="1" dirty="0"/>
              <a:t>: </a:t>
            </a:r>
            <a:r>
              <a:rPr lang="en-US" sz="2800" b="1" u="sng" dirty="0">
                <a:solidFill>
                  <a:schemeClr val="hlink"/>
                </a:solidFill>
              </a:rPr>
              <a:t>hsdcc</a:t>
            </a:r>
            <a:r>
              <a:rPr lang="en-US" sz="2800" b="1" u="sng" dirty="0">
                <a:solidFill>
                  <a:schemeClr val="hlink"/>
                </a:solidFill>
                <a:hlinkClick r:id="rId3"/>
              </a:rPr>
              <a:t>@howardcc.edu</a:t>
            </a:r>
            <a:br>
              <a:rPr lang="en-US" sz="2800" b="1" u="sng" dirty="0"/>
            </a:br>
            <a:endParaRPr sz="2800" b="1" u="sng" dirty="0"/>
          </a:p>
        </p:txBody>
      </p:sp>
      <p:sp>
        <p:nvSpPr>
          <p:cNvPr id="350" name="Google Shape;350;p27"/>
          <p:cNvSpPr txBox="1">
            <a:spLocks noGrp="1"/>
          </p:cNvSpPr>
          <p:nvPr>
            <p:ph type="body" idx="1"/>
          </p:nvPr>
        </p:nvSpPr>
        <p:spPr>
          <a:xfrm>
            <a:off x="628650" y="2177456"/>
            <a:ext cx="3823335" cy="3795748"/>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2400"/>
              <a:buFont typeface="Arial"/>
              <a:buNone/>
            </a:pPr>
            <a:endParaRPr sz="2100" b="1" i="1"/>
          </a:p>
          <a:p>
            <a:pPr marL="342900" lvl="0" indent="-241300" algn="l" rtl="0">
              <a:lnSpc>
                <a:spcPct val="100000"/>
              </a:lnSpc>
              <a:spcBef>
                <a:spcPts val="320"/>
              </a:spcBef>
              <a:spcAft>
                <a:spcPts val="0"/>
              </a:spcAft>
              <a:buClr>
                <a:schemeClr val="dk1"/>
              </a:buClr>
              <a:buSzPts val="1600"/>
              <a:buFont typeface="Arial"/>
              <a:buNone/>
            </a:pPr>
            <a:endParaRPr sz="2100" b="1"/>
          </a:p>
          <a:p>
            <a:pPr marL="342900" lvl="0" indent="-241300" algn="l" rtl="0">
              <a:lnSpc>
                <a:spcPct val="100000"/>
              </a:lnSpc>
              <a:spcBef>
                <a:spcPts val="320"/>
              </a:spcBef>
              <a:spcAft>
                <a:spcPts val="0"/>
              </a:spcAft>
              <a:buClr>
                <a:schemeClr val="dk1"/>
              </a:buClr>
              <a:buSzPts val="1600"/>
              <a:buFont typeface="Arial"/>
              <a:buNone/>
            </a:pPr>
            <a:endParaRPr sz="2100" b="1"/>
          </a:p>
          <a:p>
            <a:pPr marL="0" lvl="0" indent="0" algn="l" rtl="0">
              <a:lnSpc>
                <a:spcPct val="100000"/>
              </a:lnSpc>
              <a:spcBef>
                <a:spcPts val="480"/>
              </a:spcBef>
              <a:spcAft>
                <a:spcPts val="0"/>
              </a:spcAft>
              <a:buClr>
                <a:schemeClr val="dk1"/>
              </a:buClr>
              <a:buSzPts val="2400"/>
              <a:buFont typeface="Arial"/>
              <a:buNone/>
            </a:pPr>
            <a:endParaRPr sz="2100" b="1" i="1"/>
          </a:p>
        </p:txBody>
      </p:sp>
      <p:sp>
        <p:nvSpPr>
          <p:cNvPr id="351" name="Google Shape;351;p27"/>
          <p:cNvSpPr txBox="1">
            <a:spLocks noGrp="1"/>
          </p:cNvSpPr>
          <p:nvPr>
            <p:ph type="body" idx="2"/>
          </p:nvPr>
        </p:nvSpPr>
        <p:spPr>
          <a:xfrm>
            <a:off x="628650" y="1526650"/>
            <a:ext cx="7886700" cy="853012"/>
          </a:xfrm>
          <a:prstGeom prst="rect">
            <a:avLst/>
          </a:prstGeom>
          <a:noFill/>
          <a:ln>
            <a:noFill/>
          </a:ln>
        </p:spPr>
        <p:txBody>
          <a:bodyPr spcFirstLastPara="1" wrap="square" lIns="91425" tIns="45700" rIns="91425" bIns="45700" anchor="t" anchorCtr="0">
            <a:normAutofit/>
          </a:bodyPr>
          <a:lstStyle/>
          <a:p>
            <a:pPr marL="0" marR="0" lvl="0" indent="0" algn="ctr" rtl="0">
              <a:lnSpc>
                <a:spcPct val="100000"/>
              </a:lnSpc>
              <a:spcBef>
                <a:spcPts val="0"/>
              </a:spcBef>
              <a:spcAft>
                <a:spcPts val="0"/>
              </a:spcAft>
              <a:buSzPct val="133333"/>
              <a:buNone/>
            </a:pPr>
            <a:endParaRPr sz="2100" b="1" i="1" u="none" strike="noStrike" cap="none" dirty="0">
              <a:latin typeface="Arial"/>
              <a:ea typeface="Arial"/>
              <a:cs typeface="Arial"/>
              <a:sym typeface="Arial"/>
            </a:endParaRPr>
          </a:p>
          <a:p>
            <a:pPr marL="0" marR="0" lvl="0" indent="0" algn="ctr" rtl="0">
              <a:lnSpc>
                <a:spcPct val="100000"/>
              </a:lnSpc>
              <a:spcBef>
                <a:spcPts val="600"/>
              </a:spcBef>
              <a:spcAft>
                <a:spcPts val="0"/>
              </a:spcAft>
              <a:buSzPct val="133333"/>
              <a:buNone/>
            </a:pPr>
            <a:r>
              <a:rPr lang="en-US" sz="2100" b="1" i="1" u="none" strike="noStrike" cap="none" dirty="0">
                <a:latin typeface="Arial"/>
                <a:ea typeface="Arial"/>
                <a:cs typeface="Arial"/>
                <a:sym typeface="Arial"/>
              </a:rPr>
              <a:t>Office: KH</a:t>
            </a:r>
            <a:r>
              <a:rPr lang="en-US" sz="2100" b="1" i="1" dirty="0"/>
              <a:t>H</a:t>
            </a:r>
            <a:r>
              <a:rPr lang="en-US" sz="2100" b="1" i="1" u="none" strike="noStrike" cap="none" dirty="0">
                <a:latin typeface="Arial"/>
                <a:ea typeface="Arial"/>
                <a:cs typeface="Arial"/>
                <a:sym typeface="Arial"/>
              </a:rPr>
              <a:t> 353 and 354</a:t>
            </a:r>
            <a:endParaRPr sz="2100" b="1" dirty="0">
              <a:latin typeface="Arial"/>
              <a:ea typeface="Arial"/>
              <a:cs typeface="Arial"/>
              <a:sym typeface="Arial"/>
            </a:endParaRPr>
          </a:p>
          <a:p>
            <a:pPr marL="0" marR="0" lvl="0" indent="0" algn="l" rtl="0">
              <a:lnSpc>
                <a:spcPct val="100000"/>
              </a:lnSpc>
              <a:spcBef>
                <a:spcPts val="600"/>
              </a:spcBef>
              <a:spcAft>
                <a:spcPts val="600"/>
              </a:spcAft>
              <a:buSzPct val="133333"/>
              <a:buNone/>
            </a:pPr>
            <a:endParaRPr sz="2100" b="1" i="1" dirty="0">
              <a:latin typeface="Arial"/>
              <a:ea typeface="Arial"/>
              <a:cs typeface="Arial"/>
              <a:sym typeface="Arial"/>
            </a:endParaRPr>
          </a:p>
        </p:txBody>
      </p:sp>
      <p:sp>
        <p:nvSpPr>
          <p:cNvPr id="352" name="Google Shape;352;p27"/>
          <p:cNvSpPr txBox="1"/>
          <p:nvPr/>
        </p:nvSpPr>
        <p:spPr>
          <a:xfrm>
            <a:off x="6629400" y="0"/>
            <a:ext cx="22860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7"/>
          <p:cNvSpPr txBox="1"/>
          <p:nvPr/>
        </p:nvSpPr>
        <p:spPr>
          <a:xfrm>
            <a:off x="628650" y="2563177"/>
            <a:ext cx="7886700" cy="362644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Nina Campbell, Senior Clinical Liaison &lt;ncampbell@howardcc.edu&gt;</a:t>
            </a:r>
            <a:endParaRPr dirty="0"/>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Jo Hutchison, Senior Clinical Liaison &lt;jhutchison@howardcc.edu&gt;</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dirty="0">
                <a:latin typeface="Calibri"/>
                <a:ea typeface="Calibri"/>
                <a:cs typeface="Calibri"/>
                <a:sym typeface="Calibri"/>
              </a:rPr>
              <a:t>Darby McKaine, Clinical Liaison &lt;dmckaine@howardcc.edu&gt;</a:t>
            </a:r>
            <a:endParaRPr sz="1800" dirty="0">
              <a:latin typeface="Calibri"/>
              <a:ea typeface="Calibri"/>
              <a:cs typeface="Calibri"/>
              <a:sym typeface="Calibri"/>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 </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If you need to access our health forms, please refer to following web page: </a:t>
            </a:r>
            <a:br>
              <a:rPr lang="en-US" sz="1800" b="0" i="0" u="none" strike="noStrike" cap="none" dirty="0">
                <a:solidFill>
                  <a:srgbClr val="000000"/>
                </a:solidFill>
                <a:latin typeface="Calibri"/>
                <a:ea typeface="Calibri"/>
                <a:cs typeface="Calibri"/>
                <a:sym typeface="Calibri"/>
              </a:rPr>
            </a:br>
            <a:r>
              <a:rPr lang="en-US" sz="1800" u="sng" dirty="0">
                <a:solidFill>
                  <a:schemeClr val="hlink"/>
                </a:solidFill>
                <a:latin typeface="Calibri"/>
                <a:ea typeface="Calibri"/>
                <a:cs typeface="Calibri"/>
                <a:sym typeface="Calibri"/>
                <a:hlinkClick r:id="rId4"/>
              </a:rPr>
              <a:t>https://www.howardcc.edu/programs-courses/academics/academic-divisions/health-science-and-technology/health-sciences/resources/</a:t>
            </a:r>
            <a:endParaRPr sz="1800" u="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sz="1800" dirty="0">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 </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 </a:t>
            </a:r>
            <a:endParaRPr dirty="0"/>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06187C9-B228-2E6B-7A2E-534039DFD020}"/>
              </a:ext>
            </a:extLst>
          </p:cNvPr>
          <p:cNvPicPr>
            <a:picLocks noChangeAspect="1"/>
          </p:cNvPicPr>
          <p:nvPr/>
        </p:nvPicPr>
        <p:blipFill>
          <a:blip r:embed="rId2"/>
          <a:stretch>
            <a:fillRect/>
          </a:stretch>
        </p:blipFill>
        <p:spPr>
          <a:xfrm>
            <a:off x="45720" y="1480535"/>
            <a:ext cx="9144000" cy="4422710"/>
          </a:xfrm>
          <a:prstGeom prst="rect">
            <a:avLst/>
          </a:prstGeom>
        </p:spPr>
      </p:pic>
      <p:sp>
        <p:nvSpPr>
          <p:cNvPr id="4" name="TextBox 3">
            <a:extLst>
              <a:ext uri="{FF2B5EF4-FFF2-40B4-BE49-F238E27FC236}">
                <a16:creationId xmlns:a16="http://schemas.microsoft.com/office/drawing/2014/main" id="{A462048E-CDE4-EB3B-214D-5D4142DB2179}"/>
              </a:ext>
            </a:extLst>
          </p:cNvPr>
          <p:cNvSpPr txBox="1"/>
          <p:nvPr/>
        </p:nvSpPr>
        <p:spPr>
          <a:xfrm>
            <a:off x="2708910" y="388620"/>
            <a:ext cx="4046220" cy="646331"/>
          </a:xfrm>
          <a:prstGeom prst="rect">
            <a:avLst/>
          </a:prstGeom>
          <a:noFill/>
        </p:spPr>
        <p:txBody>
          <a:bodyPr wrap="square" rtlCol="0">
            <a:spAutoFit/>
          </a:bodyPr>
          <a:lstStyle/>
          <a:p>
            <a:r>
              <a:rPr lang="en-US" sz="3600" b="1" u="sng" dirty="0"/>
              <a:t>Pricing Summary</a:t>
            </a:r>
          </a:p>
        </p:txBody>
      </p:sp>
      <p:sp>
        <p:nvSpPr>
          <p:cNvPr id="5" name="Rectangle 4">
            <a:extLst>
              <a:ext uri="{FF2B5EF4-FFF2-40B4-BE49-F238E27FC236}">
                <a16:creationId xmlns:a16="http://schemas.microsoft.com/office/drawing/2014/main" id="{A698E515-7F6C-FA09-F1FE-81D6FF9AB5F8}"/>
              </a:ext>
            </a:extLst>
          </p:cNvPr>
          <p:cNvSpPr/>
          <p:nvPr/>
        </p:nvSpPr>
        <p:spPr>
          <a:xfrm>
            <a:off x="2674620" y="5257800"/>
            <a:ext cx="1680210" cy="3771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3198645-67C4-88C3-5CB0-0C92D4167F8B}"/>
              </a:ext>
            </a:extLst>
          </p:cNvPr>
          <p:cNvSpPr/>
          <p:nvPr/>
        </p:nvSpPr>
        <p:spPr>
          <a:xfrm>
            <a:off x="7292340" y="5257800"/>
            <a:ext cx="1588770" cy="3771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0215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7"/>
        <p:cNvGrpSpPr/>
        <p:nvPr/>
      </p:nvGrpSpPr>
      <p:grpSpPr>
        <a:xfrm>
          <a:off x="0" y="0"/>
          <a:ext cx="0" cy="0"/>
          <a:chOff x="0" y="0"/>
          <a:chExt cx="0" cy="0"/>
        </a:xfrm>
      </p:grpSpPr>
      <p:sp>
        <p:nvSpPr>
          <p:cNvPr id="188" name="Google Shape;188;p22"/>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89" name="Google Shape;189;p22"/>
          <p:cNvSpPr/>
          <p:nvPr/>
        </p:nvSpPr>
        <p:spPr>
          <a:xfrm flipH="1">
            <a:off x="1" y="0"/>
            <a:ext cx="9143999" cy="2170031"/>
          </a:xfrm>
          <a:prstGeom prst="rect">
            <a:avLst/>
          </a:prstGeom>
          <a:gradFill>
            <a:gsLst>
              <a:gs pos="0">
                <a:srgbClr val="000000">
                  <a:alpha val="95686"/>
                </a:srgbClr>
              </a:gs>
              <a:gs pos="100000">
                <a:srgbClr val="71BEC4"/>
              </a:gs>
            </a:gsLst>
            <a:lin ang="19799999"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0" name="Google Shape;190;p22"/>
          <p:cNvSpPr/>
          <p:nvPr/>
        </p:nvSpPr>
        <p:spPr>
          <a:xfrm flipH="1">
            <a:off x="6062114" y="0"/>
            <a:ext cx="3072908" cy="2170661"/>
          </a:xfrm>
          <a:prstGeom prst="rect">
            <a:avLst/>
          </a:prstGeom>
          <a:gradFill>
            <a:gsLst>
              <a:gs pos="0">
                <a:srgbClr val="3C8C92">
                  <a:alpha val="67843"/>
                </a:srgbClr>
              </a:gs>
              <a:gs pos="19000">
                <a:srgbClr val="3C8C92">
                  <a:alpha val="67843"/>
                </a:srgbClr>
              </a:gs>
              <a:gs pos="100000">
                <a:srgbClr val="BBE0E3">
                  <a:alpha val="47843"/>
                </a:srgbClr>
              </a:gs>
            </a:gsLst>
            <a:lin ang="19199999"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1" name="Google Shape;191;p22"/>
          <p:cNvSpPr/>
          <p:nvPr/>
        </p:nvSpPr>
        <p:spPr>
          <a:xfrm rot="-5400000" flipH="1">
            <a:off x="3486646" y="-3486043"/>
            <a:ext cx="2170709" cy="9144000"/>
          </a:xfrm>
          <a:prstGeom prst="rect">
            <a:avLst/>
          </a:prstGeom>
          <a:gradFill>
            <a:gsLst>
              <a:gs pos="0">
                <a:srgbClr val="71BEC4">
                  <a:alpha val="15686"/>
                </a:srgbClr>
              </a:gs>
              <a:gs pos="23000">
                <a:srgbClr val="71BEC4">
                  <a:alpha val="15686"/>
                </a:srgbClr>
              </a:gs>
              <a:gs pos="99000">
                <a:srgbClr val="000000">
                  <a:alpha val="44705"/>
                </a:srgbClr>
              </a:gs>
              <a:gs pos="100000">
                <a:srgbClr val="000000">
                  <a:alpha val="44705"/>
                </a:srgbClr>
              </a:gs>
            </a:gsLst>
            <a:lin ang="21000001"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2" name="Google Shape;192;p22"/>
          <p:cNvSpPr txBox="1">
            <a:spLocks noGrp="1"/>
          </p:cNvSpPr>
          <p:nvPr>
            <p:ph type="title"/>
          </p:nvPr>
        </p:nvSpPr>
        <p:spPr>
          <a:xfrm>
            <a:off x="272143" y="348865"/>
            <a:ext cx="8054113" cy="157644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400"/>
              <a:buNone/>
            </a:pPr>
            <a:r>
              <a:rPr lang="en-US" sz="3500" u="sng" dirty="0">
                <a:solidFill>
                  <a:srgbClr val="FFFFFF"/>
                </a:solidFill>
              </a:rPr>
              <a:t>Criminal Background Check/Drug Test</a:t>
            </a:r>
            <a:endParaRPr sz="3500" b="1" u="sng" dirty="0">
              <a:solidFill>
                <a:srgbClr val="FFFFFF"/>
              </a:solidFill>
              <a:latin typeface="Bodoni"/>
              <a:ea typeface="Bodoni"/>
              <a:cs typeface="Bodoni"/>
              <a:sym typeface="Bodoni"/>
            </a:endParaRPr>
          </a:p>
        </p:txBody>
      </p:sp>
      <p:grpSp>
        <p:nvGrpSpPr>
          <p:cNvPr id="193" name="Google Shape;193;p22"/>
          <p:cNvGrpSpPr/>
          <p:nvPr/>
        </p:nvGrpSpPr>
        <p:grpSpPr>
          <a:xfrm>
            <a:off x="1601769" y="2700005"/>
            <a:ext cx="5958414" cy="3688542"/>
            <a:chOff x="1118728" y="431"/>
            <a:chExt cx="5958414" cy="3688542"/>
          </a:xfrm>
        </p:grpSpPr>
        <p:sp>
          <p:nvSpPr>
            <p:cNvPr id="195" name="Google Shape;195;p22"/>
            <p:cNvSpPr txBox="1"/>
            <p:nvPr/>
          </p:nvSpPr>
          <p:spPr>
            <a:xfrm>
              <a:off x="1118728" y="431"/>
              <a:ext cx="2837340" cy="1702404"/>
            </a:xfrm>
            <a:prstGeom prst="rect">
              <a:avLst/>
            </a:prstGeom>
            <a:solidFill>
              <a:schemeClr val="accent6">
                <a:lumMod val="40000"/>
                <a:lumOff val="60000"/>
              </a:schemeClr>
            </a:solidFill>
            <a:ln>
              <a:noFill/>
            </a:ln>
          </p:spPr>
          <p:txBody>
            <a:bodyPr spcFirstLastPara="1" wrap="square" lIns="49525" tIns="49525" rIns="49525" bIns="49525" anchor="ctr" anchorCtr="0">
              <a:noAutofit/>
            </a:bodyPr>
            <a:lstStyle/>
            <a:p>
              <a:pPr marL="0" marR="0" lvl="0" indent="0" algn="ctr" rtl="0">
                <a:lnSpc>
                  <a:spcPct val="90000"/>
                </a:lnSpc>
                <a:spcBef>
                  <a:spcPts val="0"/>
                </a:spcBef>
                <a:spcAft>
                  <a:spcPts val="0"/>
                </a:spcAft>
                <a:buClr>
                  <a:srgbClr val="000000"/>
                </a:buClr>
                <a:buSzPts val="1300"/>
                <a:buFont typeface="Arial"/>
                <a:buNone/>
              </a:pPr>
              <a:r>
                <a:rPr lang="en-US" sz="1300" b="1" i="0" u="none" strike="noStrike" cap="none" dirty="0">
                  <a:solidFill>
                    <a:schemeClr val="tx1"/>
                  </a:solidFill>
                  <a:latin typeface="Arial"/>
                  <a:ea typeface="Arial"/>
                  <a:cs typeface="Arial"/>
                  <a:sym typeface="Arial"/>
                </a:rPr>
                <a:t>The ONLY acceptable Criminal Background Check is through </a:t>
              </a:r>
              <a:r>
                <a:rPr lang="en-US" sz="1300" b="1" dirty="0">
                  <a:solidFill>
                    <a:schemeClr val="tx1"/>
                  </a:solidFill>
                </a:rPr>
                <a:t>Universal Background (Universal)</a:t>
              </a:r>
              <a:endParaRPr b="1" dirty="0">
                <a:solidFill>
                  <a:schemeClr val="tx1"/>
                </a:solidFill>
              </a:endParaRPr>
            </a:p>
          </p:txBody>
        </p:sp>
        <p:sp>
          <p:nvSpPr>
            <p:cNvPr id="196" name="Google Shape;196;p22"/>
            <p:cNvSpPr/>
            <p:nvPr/>
          </p:nvSpPr>
          <p:spPr>
            <a:xfrm>
              <a:off x="4239802" y="431"/>
              <a:ext cx="2837340" cy="1702404"/>
            </a:xfrm>
            <a:prstGeom prst="rect">
              <a:avLst/>
            </a:prstGeom>
            <a:solidFill>
              <a:srgbClr val="74BBA4"/>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2"/>
            <p:cNvSpPr txBox="1"/>
            <p:nvPr/>
          </p:nvSpPr>
          <p:spPr>
            <a:xfrm>
              <a:off x="4239802" y="431"/>
              <a:ext cx="2837340" cy="1702404"/>
            </a:xfrm>
            <a:prstGeom prst="rect">
              <a:avLst/>
            </a:prstGeom>
            <a:noFill/>
            <a:ln>
              <a:noFill/>
            </a:ln>
          </p:spPr>
          <p:txBody>
            <a:bodyPr spcFirstLastPara="1" wrap="square" lIns="49525" tIns="49525" rIns="49525" bIns="49525" anchor="ctr" anchorCtr="0">
              <a:noAutofit/>
            </a:bodyPr>
            <a:lstStyle/>
            <a:p>
              <a:pPr marL="0" marR="0" lvl="0" indent="0" algn="ctr" rtl="0">
                <a:lnSpc>
                  <a:spcPct val="90000"/>
                </a:lnSpc>
                <a:spcBef>
                  <a:spcPts val="0"/>
                </a:spcBef>
                <a:spcAft>
                  <a:spcPts val="0"/>
                </a:spcAft>
                <a:buClr>
                  <a:srgbClr val="000000"/>
                </a:buClr>
                <a:buSzPts val="1300"/>
                <a:buFont typeface="Arial"/>
                <a:buNone/>
              </a:pPr>
              <a:r>
                <a:rPr lang="en-US" sz="1300" b="1" i="0" u="none" strike="noStrike" cap="none" dirty="0">
                  <a:solidFill>
                    <a:schemeClr val="tx1"/>
                  </a:solidFill>
                  <a:latin typeface="Arial"/>
                  <a:ea typeface="Arial"/>
                  <a:cs typeface="Arial"/>
                  <a:sym typeface="Arial"/>
                </a:rPr>
                <a:t>Time sensitive- should be done at least 3 weeks before the start of classes/clinic</a:t>
              </a:r>
              <a:endParaRPr b="1" dirty="0">
                <a:solidFill>
                  <a:schemeClr val="tx1"/>
                </a:solidFill>
              </a:endParaRPr>
            </a:p>
          </p:txBody>
        </p:sp>
        <p:sp>
          <p:nvSpPr>
            <p:cNvPr id="198" name="Google Shape;198;p22"/>
            <p:cNvSpPr/>
            <p:nvPr/>
          </p:nvSpPr>
          <p:spPr>
            <a:xfrm>
              <a:off x="1118728" y="1986569"/>
              <a:ext cx="2837340" cy="1702404"/>
            </a:xfrm>
            <a:prstGeom prst="rect">
              <a:avLst/>
            </a:prstGeom>
            <a:solidFill>
              <a:srgbClr val="CED4C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2"/>
            <p:cNvSpPr txBox="1"/>
            <p:nvPr/>
          </p:nvSpPr>
          <p:spPr>
            <a:xfrm>
              <a:off x="1118728" y="1986569"/>
              <a:ext cx="2837340" cy="1702404"/>
            </a:xfrm>
            <a:prstGeom prst="rect">
              <a:avLst/>
            </a:prstGeom>
            <a:noFill/>
            <a:ln>
              <a:noFill/>
            </a:ln>
          </p:spPr>
          <p:txBody>
            <a:bodyPr spcFirstLastPara="1" wrap="square" lIns="49525" tIns="49525" rIns="49525" bIns="49525" anchor="ctr" anchorCtr="0">
              <a:noAutofit/>
            </a:bodyPr>
            <a:lstStyle/>
            <a:p>
              <a:pPr marL="0" marR="0" lvl="0" indent="0" algn="ctr" rtl="0">
                <a:lnSpc>
                  <a:spcPct val="90000"/>
                </a:lnSpc>
                <a:spcBef>
                  <a:spcPts val="0"/>
                </a:spcBef>
                <a:spcAft>
                  <a:spcPts val="0"/>
                </a:spcAft>
                <a:buClr>
                  <a:srgbClr val="000000"/>
                </a:buClr>
                <a:buSzPts val="1300"/>
                <a:buFont typeface="Arial"/>
                <a:buNone/>
              </a:pPr>
              <a:r>
                <a:rPr lang="en-US" sz="1300" b="1" i="0" u="none" strike="noStrike" cap="none" dirty="0">
                  <a:solidFill>
                    <a:schemeClr val="dk1"/>
                  </a:solidFill>
                  <a:latin typeface="Arial"/>
                  <a:ea typeface="Arial"/>
                  <a:cs typeface="Arial"/>
                  <a:sym typeface="Arial"/>
                </a:rPr>
                <a:t>Universal </a:t>
              </a:r>
              <a:r>
                <a:rPr lang="en-US" sz="1300" b="1" dirty="0">
                  <a:solidFill>
                    <a:schemeClr val="dk1"/>
                  </a:solidFill>
                </a:rPr>
                <a:t>sends </a:t>
              </a:r>
              <a:r>
                <a:rPr lang="en-US" sz="1300" b="1" i="0" u="none" strike="noStrike" cap="none" dirty="0">
                  <a:solidFill>
                    <a:schemeClr val="dk1"/>
                  </a:solidFill>
                  <a:latin typeface="Arial"/>
                  <a:ea typeface="Arial"/>
                  <a:cs typeface="Arial"/>
                  <a:sym typeface="Arial"/>
                </a:rPr>
                <a:t>the results directly to the Clinical Liaison Office</a:t>
              </a:r>
              <a:r>
                <a:rPr lang="en-US" sz="1300" b="1" dirty="0">
                  <a:solidFill>
                    <a:schemeClr val="dk1"/>
                  </a:solidFill>
                </a:rPr>
                <a:t> (lab slip needed)</a:t>
              </a:r>
              <a:endParaRPr sz="1300" b="0" i="0" u="none" strike="noStrike" cap="none" dirty="0">
                <a:solidFill>
                  <a:schemeClr val="dk1"/>
                </a:solidFill>
                <a:latin typeface="Arial"/>
                <a:ea typeface="Arial"/>
                <a:cs typeface="Arial"/>
                <a:sym typeface="Arial"/>
              </a:endParaRPr>
            </a:p>
          </p:txBody>
        </p:sp>
        <p:sp>
          <p:nvSpPr>
            <p:cNvPr id="200" name="Google Shape;200;p22"/>
            <p:cNvSpPr/>
            <p:nvPr/>
          </p:nvSpPr>
          <p:spPr>
            <a:xfrm>
              <a:off x="4239802" y="1986569"/>
              <a:ext cx="2837340" cy="1702404"/>
            </a:xfrm>
            <a:prstGeom prst="rect">
              <a:avLst/>
            </a:prstGeom>
            <a:solidFill>
              <a:schemeClr val="accent1">
                <a:lumMod val="75000"/>
              </a:schemeClr>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ctr" rtl="0">
                <a:spcBef>
                  <a:spcPts val="0"/>
                </a:spcBef>
                <a:spcAft>
                  <a:spcPts val="0"/>
                </a:spcAft>
                <a:buNone/>
              </a:pPr>
              <a:r>
                <a:rPr lang="en-US" b="1" dirty="0"/>
                <a:t>If you have a prescription for a legal drug, you will need to present it to a Medical Review Officer (MRO)</a:t>
              </a:r>
              <a:endParaRPr b="1" dirty="0"/>
            </a:p>
          </p:txBody>
        </p:sp>
      </p:grpSp>
      <p:sp>
        <p:nvSpPr>
          <p:cNvPr id="5" name="TextBox 4">
            <a:extLst>
              <a:ext uri="{FF2B5EF4-FFF2-40B4-BE49-F238E27FC236}">
                <a16:creationId xmlns:a16="http://schemas.microsoft.com/office/drawing/2014/main" id="{709D6234-BE2E-CBA8-1BCA-1D65DDE15855}"/>
              </a:ext>
            </a:extLst>
          </p:cNvPr>
          <p:cNvSpPr txBox="1"/>
          <p:nvPr/>
        </p:nvSpPr>
        <p:spPr>
          <a:xfrm>
            <a:off x="4722842" y="4817295"/>
            <a:ext cx="2727789" cy="480131"/>
          </a:xfrm>
          <a:prstGeom prst="rect">
            <a:avLst/>
          </a:prstGeom>
          <a:noFill/>
        </p:spPr>
        <p:txBody>
          <a:bodyPr wrap="square">
            <a:spAutoFit/>
          </a:bodyPr>
          <a:lstStyle/>
          <a:p>
            <a:pPr marL="0" marR="0" lvl="0" indent="0" algn="ctr" rtl="0">
              <a:lnSpc>
                <a:spcPct val="90000"/>
              </a:lnSpc>
              <a:spcBef>
                <a:spcPts val="0"/>
              </a:spcBef>
              <a:spcAft>
                <a:spcPts val="0"/>
              </a:spcAft>
              <a:buClr>
                <a:srgbClr val="000000"/>
              </a:buClr>
              <a:buSzPts val="1300"/>
              <a:buFont typeface="Arial"/>
              <a:buNone/>
            </a:pPr>
            <a:r>
              <a:rPr lang="en-US" sz="1400" b="1" dirty="0">
                <a:solidFill>
                  <a:schemeClr val="dk1"/>
                </a:solidFill>
              </a:rPr>
              <a:t>Medical marijuana cards are not accepted</a:t>
            </a:r>
            <a:endParaRPr lang="en-US" sz="1400" b="0" i="0" u="none" strike="noStrike" cap="none" dirty="0">
              <a:solidFill>
                <a:schemeClr val="dk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6"/>
        <p:cNvGrpSpPr/>
        <p:nvPr/>
      </p:nvGrpSpPr>
      <p:grpSpPr>
        <a:xfrm>
          <a:off x="0" y="0"/>
          <a:ext cx="0" cy="0"/>
          <a:chOff x="0" y="0"/>
          <a:chExt cx="0" cy="0"/>
        </a:xfrm>
      </p:grpSpPr>
      <p:sp>
        <p:nvSpPr>
          <p:cNvPr id="207" name="Google Shape;207;p11"/>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08" name="Google Shape;208;p11"/>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09" name="Google Shape;209;p11"/>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0" name="Google Shape;210;p11"/>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1" name="Google Shape;211;p11"/>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2" name="Google Shape;212;p11"/>
          <p:cNvSpPr/>
          <p:nvPr/>
        </p:nvSpPr>
        <p:spPr>
          <a:xfrm rot="5400000" flipH="1">
            <a:off x="-1914822" y="1914808"/>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3" name="Google Shape;213;p11"/>
          <p:cNvSpPr txBox="1">
            <a:spLocks noGrp="1"/>
          </p:cNvSpPr>
          <p:nvPr>
            <p:ph type="title"/>
          </p:nvPr>
        </p:nvSpPr>
        <p:spPr>
          <a:xfrm>
            <a:off x="206830" y="1683756"/>
            <a:ext cx="2863554" cy="239635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1400"/>
              <a:buNone/>
            </a:pPr>
            <a:r>
              <a:rPr lang="en-US" sz="1900" u="sng">
                <a:solidFill>
                  <a:srgbClr val="FFFFFF"/>
                </a:solidFill>
              </a:rPr>
              <a:t>Immunizations/Vaccines</a:t>
            </a:r>
            <a:br>
              <a:rPr lang="en-US" sz="1900" u="sng">
                <a:solidFill>
                  <a:srgbClr val="FFFFFF"/>
                </a:solidFill>
              </a:rPr>
            </a:br>
            <a:r>
              <a:rPr lang="en-US" sz="1900">
                <a:solidFill>
                  <a:srgbClr val="FFFFFF"/>
                </a:solidFill>
              </a:rPr>
              <a:t> </a:t>
            </a:r>
            <a:endParaRPr/>
          </a:p>
          <a:p>
            <a:pPr marL="0" lvl="0" indent="0" algn="ctr" rtl="0">
              <a:lnSpc>
                <a:spcPct val="90000"/>
              </a:lnSpc>
              <a:spcBef>
                <a:spcPts val="0"/>
              </a:spcBef>
              <a:spcAft>
                <a:spcPts val="0"/>
              </a:spcAft>
              <a:buSzPts val="1400"/>
              <a:buNone/>
            </a:pPr>
            <a:r>
              <a:rPr lang="en-US" sz="1900">
                <a:solidFill>
                  <a:srgbClr val="FFFFFF"/>
                </a:solidFill>
              </a:rPr>
              <a:t>including Measles, Mumps, Rubella, Varicella, Tetanus Diphtheria Pertussis (Tdap)</a:t>
            </a:r>
            <a:endParaRPr/>
          </a:p>
        </p:txBody>
      </p:sp>
      <p:grpSp>
        <p:nvGrpSpPr>
          <p:cNvPr id="214" name="Google Shape;214;p11"/>
          <p:cNvGrpSpPr/>
          <p:nvPr/>
        </p:nvGrpSpPr>
        <p:grpSpPr>
          <a:xfrm>
            <a:off x="3636773" y="750440"/>
            <a:ext cx="5042140" cy="5453920"/>
            <a:chOff x="-42016" y="0"/>
            <a:chExt cx="5042140" cy="5453920"/>
          </a:xfrm>
        </p:grpSpPr>
        <p:cxnSp>
          <p:nvCxnSpPr>
            <p:cNvPr id="215" name="Google Shape;215;p11"/>
            <p:cNvCxnSpPr/>
            <p:nvPr/>
          </p:nvCxnSpPr>
          <p:spPr>
            <a:xfrm>
              <a:off x="0" y="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16" name="Google Shape;216;p11"/>
            <p:cNvSpPr/>
            <p:nvPr/>
          </p:nvSpPr>
          <p:spPr>
            <a:xfrm>
              <a:off x="0" y="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txBox="1"/>
            <p:nvPr/>
          </p:nvSpPr>
          <p:spPr>
            <a:xfrm>
              <a:off x="-42016" y="164386"/>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0" i="0" u="none" strike="noStrike" cap="none" dirty="0">
                  <a:solidFill>
                    <a:srgbClr val="000000"/>
                  </a:solidFill>
                  <a:latin typeface="Arial"/>
                  <a:ea typeface="Arial"/>
                  <a:cs typeface="Arial"/>
                  <a:sym typeface="Arial"/>
                </a:rPr>
                <a:t>If you have records showing a vaccine or vaccine series, submit them to </a:t>
              </a:r>
              <a:r>
                <a:rPr lang="en-US" sz="2200" b="0" i="0" u="none" strike="noStrike" cap="none" dirty="0" err="1">
                  <a:solidFill>
                    <a:srgbClr val="000000"/>
                  </a:solidFill>
                  <a:latin typeface="Arial"/>
                  <a:ea typeface="Arial"/>
                  <a:cs typeface="Arial"/>
                  <a:sym typeface="Arial"/>
                </a:rPr>
                <a:t>Exxat</a:t>
              </a:r>
              <a:r>
                <a:rPr lang="en-US" sz="2200" b="0" i="0" u="none" strike="noStrike" cap="none" dirty="0">
                  <a:solidFill>
                    <a:srgbClr val="000000"/>
                  </a:solidFill>
                  <a:latin typeface="Arial"/>
                  <a:ea typeface="Arial"/>
                  <a:cs typeface="Arial"/>
                  <a:sym typeface="Arial"/>
                </a:rPr>
                <a:t> </a:t>
              </a:r>
              <a:r>
                <a:rPr lang="en-US" sz="2200" dirty="0"/>
                <a:t>Prism</a:t>
              </a:r>
              <a:endParaRPr dirty="0"/>
            </a:p>
          </p:txBody>
        </p:sp>
        <p:cxnSp>
          <p:nvCxnSpPr>
            <p:cNvPr id="218" name="Google Shape;218;p11"/>
            <p:cNvCxnSpPr/>
            <p:nvPr/>
          </p:nvCxnSpPr>
          <p:spPr>
            <a:xfrm>
              <a:off x="0" y="136348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19" name="Google Shape;219;p11"/>
            <p:cNvSpPr/>
            <p:nvPr/>
          </p:nvSpPr>
          <p:spPr>
            <a:xfrm>
              <a:off x="0" y="136348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1"/>
            <p:cNvSpPr txBox="1"/>
            <p:nvPr/>
          </p:nvSpPr>
          <p:spPr>
            <a:xfrm>
              <a:off x="0" y="1363480"/>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0" i="0" u="none" strike="noStrike" cap="none" dirty="0">
                  <a:solidFill>
                    <a:srgbClr val="000000"/>
                  </a:solidFill>
                  <a:latin typeface="Arial"/>
                  <a:ea typeface="Arial"/>
                  <a:cs typeface="Arial"/>
                  <a:sym typeface="Arial"/>
                </a:rPr>
                <a:t>If your Tdap vaccine falls outside of an </a:t>
              </a:r>
              <a:r>
                <a:rPr lang="en-US" sz="2200" dirty="0"/>
                <a:t>10</a:t>
              </a:r>
              <a:r>
                <a:rPr lang="en-US" sz="2200" b="0" i="0" u="none" strike="noStrike" cap="none" dirty="0">
                  <a:solidFill>
                    <a:srgbClr val="000000"/>
                  </a:solidFill>
                  <a:latin typeface="Arial"/>
                  <a:ea typeface="Arial"/>
                  <a:cs typeface="Arial"/>
                  <a:sym typeface="Arial"/>
                </a:rPr>
                <a:t>-year window you must retake the vaccine/booster</a:t>
              </a:r>
              <a:endParaRPr dirty="0"/>
            </a:p>
          </p:txBody>
        </p:sp>
        <p:cxnSp>
          <p:nvCxnSpPr>
            <p:cNvPr id="221" name="Google Shape;221;p11"/>
            <p:cNvCxnSpPr/>
            <p:nvPr/>
          </p:nvCxnSpPr>
          <p:spPr>
            <a:xfrm>
              <a:off x="0" y="272696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22" name="Google Shape;222;p11"/>
            <p:cNvSpPr/>
            <p:nvPr/>
          </p:nvSpPr>
          <p:spPr>
            <a:xfrm>
              <a:off x="0" y="272696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1"/>
            <p:cNvSpPr txBox="1"/>
            <p:nvPr/>
          </p:nvSpPr>
          <p:spPr>
            <a:xfrm>
              <a:off x="0" y="2726960"/>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0" i="0" u="none" strike="noStrike" cap="none" dirty="0">
                  <a:solidFill>
                    <a:srgbClr val="000000"/>
                  </a:solidFill>
                  <a:latin typeface="Arial"/>
                  <a:ea typeface="Arial"/>
                  <a:cs typeface="Arial"/>
                  <a:sym typeface="Arial"/>
                </a:rPr>
                <a:t>If titers are negative or equivocal </a:t>
              </a:r>
              <a:r>
                <a:rPr lang="en-US" sz="2200" b="0" i="0" u="sng" strike="noStrike" cap="none" dirty="0">
                  <a:solidFill>
                    <a:srgbClr val="000000"/>
                  </a:solidFill>
                  <a:latin typeface="Arial"/>
                  <a:ea typeface="Arial"/>
                  <a:cs typeface="Arial"/>
                  <a:sym typeface="Arial"/>
                </a:rPr>
                <a:t>you must </a:t>
              </a:r>
              <a:r>
                <a:rPr lang="en-US" sz="2200" b="0" i="0" u="none" strike="noStrike" cap="none" dirty="0">
                  <a:solidFill>
                    <a:srgbClr val="000000"/>
                  </a:solidFill>
                  <a:latin typeface="Arial"/>
                  <a:ea typeface="Arial"/>
                  <a:cs typeface="Arial"/>
                  <a:sym typeface="Arial"/>
                </a:rPr>
                <a:t>turn in proof of a booster</a:t>
              </a:r>
              <a:endParaRPr dirty="0"/>
            </a:p>
          </p:txBody>
        </p:sp>
        <p:cxnSp>
          <p:nvCxnSpPr>
            <p:cNvPr id="224" name="Google Shape;224;p11"/>
            <p:cNvCxnSpPr/>
            <p:nvPr/>
          </p:nvCxnSpPr>
          <p:spPr>
            <a:xfrm>
              <a:off x="0" y="409044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25" name="Google Shape;225;p11"/>
            <p:cNvSpPr/>
            <p:nvPr/>
          </p:nvSpPr>
          <p:spPr>
            <a:xfrm>
              <a:off x="0" y="409044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txBox="1"/>
            <p:nvPr/>
          </p:nvSpPr>
          <p:spPr>
            <a:xfrm>
              <a:off x="0" y="4090440"/>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1" i="0" u="none" strike="noStrike" cap="none" dirty="0">
                  <a:solidFill>
                    <a:srgbClr val="000000"/>
                  </a:solidFill>
                  <a:latin typeface="Arial"/>
                  <a:ea typeface="Arial"/>
                  <a:cs typeface="Arial"/>
                  <a:sym typeface="Arial"/>
                </a:rPr>
                <a:t>Lab results must be uploaded to </a:t>
              </a:r>
              <a:r>
                <a:rPr lang="en-US" sz="2200" b="1" i="0" u="none" strike="noStrike" cap="none" dirty="0" err="1">
                  <a:solidFill>
                    <a:srgbClr val="000000"/>
                  </a:solidFill>
                  <a:latin typeface="Arial"/>
                  <a:ea typeface="Arial"/>
                  <a:cs typeface="Arial"/>
                  <a:sym typeface="Arial"/>
                </a:rPr>
                <a:t>Exxat</a:t>
              </a:r>
              <a:r>
                <a:rPr lang="en-US" sz="2200" b="1" i="0" u="none" strike="noStrike" cap="none" dirty="0">
                  <a:solidFill>
                    <a:srgbClr val="000000"/>
                  </a:solidFill>
                  <a:latin typeface="Arial"/>
                  <a:ea typeface="Arial"/>
                  <a:cs typeface="Arial"/>
                  <a:sym typeface="Arial"/>
                </a:rPr>
                <a:t> </a:t>
              </a:r>
              <a:r>
                <a:rPr lang="en-US" sz="2200" b="1" dirty="0"/>
                <a:t>Prism</a:t>
              </a:r>
              <a:endParaRPr sz="2200" b="0" i="0" u="none" strike="noStrike" cap="none" dirty="0">
                <a:solidFill>
                  <a:srgbClr val="000000"/>
                </a:solidFill>
                <a:latin typeface="Arial"/>
                <a:ea typeface="Arial"/>
                <a:cs typeface="Arial"/>
                <a:sym typeface="Arial"/>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1"/>
        <p:cNvGrpSpPr/>
        <p:nvPr/>
      </p:nvGrpSpPr>
      <p:grpSpPr>
        <a:xfrm>
          <a:off x="0" y="0"/>
          <a:ext cx="0" cy="0"/>
          <a:chOff x="0" y="0"/>
          <a:chExt cx="0" cy="0"/>
        </a:xfrm>
      </p:grpSpPr>
      <p:sp>
        <p:nvSpPr>
          <p:cNvPr id="232" name="Google Shape;232;p13"/>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3" name="Google Shape;233;p13"/>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4" name="Google Shape;234;p13"/>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5" name="Google Shape;235;p13"/>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6" name="Google Shape;236;p13"/>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7" name="Google Shape;237;p13"/>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8" name="Google Shape;238;p13"/>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9" name="Google Shape;239;p13"/>
          <p:cNvSpPr txBox="1">
            <a:spLocks noGrp="1"/>
          </p:cNvSpPr>
          <p:nvPr>
            <p:ph type="title"/>
          </p:nvPr>
        </p:nvSpPr>
        <p:spPr>
          <a:xfrm>
            <a:off x="350041" y="586855"/>
            <a:ext cx="2401025"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Hepatitis B</a:t>
            </a:r>
            <a:endParaRPr/>
          </a:p>
        </p:txBody>
      </p:sp>
      <p:sp>
        <p:nvSpPr>
          <p:cNvPr id="240" name="Google Shape;240;p13"/>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lvl="0" indent="-361950">
              <a:spcBef>
                <a:spcPts val="0"/>
              </a:spcBef>
              <a:buClr>
                <a:srgbClr val="FF0000"/>
              </a:buClr>
              <a:buSzPts val="2100"/>
            </a:pPr>
            <a:r>
              <a:rPr lang="en-US" sz="2000" dirty="0"/>
              <a:t>One of the following is required: 3 dose series OR 2 </a:t>
            </a:r>
            <a:r>
              <a:rPr lang="en-US" sz="2000" dirty="0" err="1"/>
              <a:t>Heplisav</a:t>
            </a:r>
            <a:r>
              <a:rPr lang="en-US" sz="2000" dirty="0"/>
              <a:t>-B vaccination required OR Positive Surface Antibody titer lab report </a:t>
            </a:r>
          </a:p>
          <a:p>
            <a:pPr marL="95250" lvl="0" indent="0">
              <a:spcBef>
                <a:spcPts val="0"/>
              </a:spcBef>
              <a:buClr>
                <a:srgbClr val="FF0000"/>
              </a:buClr>
              <a:buSzPts val="2100"/>
              <a:buNone/>
            </a:pPr>
            <a:endParaRPr lang="en-US" sz="2000" dirty="0"/>
          </a:p>
          <a:p>
            <a:pPr lvl="0" indent="-361950">
              <a:spcBef>
                <a:spcPts val="0"/>
              </a:spcBef>
              <a:buClr>
                <a:srgbClr val="FF0000"/>
              </a:buClr>
              <a:buSzPts val="2100"/>
            </a:pPr>
            <a:r>
              <a:rPr lang="en-US" sz="2000" dirty="0"/>
              <a:t>Declination waiver If your titer was negative or equivocal, please consult your Health Care Provider on repeating the 3 dose or 2 dose </a:t>
            </a:r>
            <a:r>
              <a:rPr lang="en-US" sz="2000" dirty="0" err="1"/>
              <a:t>HepB</a:t>
            </a:r>
            <a:r>
              <a:rPr lang="en-US" sz="2000" dirty="0"/>
              <a:t> series</a:t>
            </a:r>
          </a:p>
          <a:p>
            <a:pPr marL="95250" lvl="0" indent="0">
              <a:spcBef>
                <a:spcPts val="0"/>
              </a:spcBef>
              <a:buClr>
                <a:srgbClr val="FF0000"/>
              </a:buClr>
              <a:buSzPts val="2100"/>
              <a:buNone/>
            </a:pPr>
            <a:endParaRPr lang="en-US" sz="2000" dirty="0"/>
          </a:p>
          <a:p>
            <a:pPr indent="-361950">
              <a:spcBef>
                <a:spcPts val="0"/>
              </a:spcBef>
              <a:buClr>
                <a:srgbClr val="FF0000"/>
              </a:buClr>
              <a:buSzPts val="2100"/>
            </a:pPr>
            <a:r>
              <a:rPr lang="en-US" sz="2000" dirty="0"/>
              <a:t>If your </a:t>
            </a:r>
            <a:r>
              <a:rPr lang="en-US" sz="2000" dirty="0" err="1"/>
              <a:t>HepB</a:t>
            </a:r>
            <a:r>
              <a:rPr lang="en-US" sz="2000" dirty="0"/>
              <a:t> series is in process, please upload a declination waiver (available </a:t>
            </a:r>
            <a:r>
              <a:rPr lang="en-US" sz="2000" u="sng" dirty="0">
                <a:solidFill>
                  <a:schemeClr val="hlink"/>
                </a:solidFill>
                <a:latin typeface="Calibri"/>
                <a:ea typeface="Calibri"/>
                <a:cs typeface="Calibri"/>
                <a:sym typeface="Calibri"/>
                <a:hlinkClick r:id="rId3"/>
              </a:rPr>
              <a:t>here</a:t>
            </a:r>
            <a:r>
              <a:rPr lang="en-US" sz="2000" u="sng" dirty="0">
                <a:solidFill>
                  <a:schemeClr val="hlink"/>
                </a:solidFill>
                <a:latin typeface="Calibri"/>
                <a:ea typeface="Calibri"/>
                <a:cs typeface="Calibri"/>
                <a:sym typeface="Calibri"/>
              </a:rPr>
              <a:t>)</a:t>
            </a:r>
            <a:endParaRPr lang="en-US" sz="2000" dirty="0">
              <a:solidFill>
                <a:srgbClr val="000000"/>
              </a:solidFill>
              <a:latin typeface="Calibri"/>
              <a:ea typeface="Calibri"/>
              <a:cs typeface="Calibri"/>
              <a:sym typeface="Calibri"/>
            </a:endParaRPr>
          </a:p>
          <a:p>
            <a:pPr marL="95250" lvl="0" indent="0">
              <a:spcBef>
                <a:spcPts val="0"/>
              </a:spcBef>
              <a:buClr>
                <a:srgbClr val="FF0000"/>
              </a:buClr>
              <a:buSzPts val="2100"/>
              <a:buNone/>
            </a:pPr>
            <a:endParaRPr sz="2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0"/>
                                        </p:tgtEl>
                                        <p:attrNameLst>
                                          <p:attrName>style.visibility</p:attrName>
                                        </p:attrNameLst>
                                      </p:cBhvr>
                                      <p:to>
                                        <p:strVal val="visible"/>
                                      </p:to>
                                    </p:set>
                                    <p:animEffect transition="in" filter="fade">
                                      <p:cBhvr>
                                        <p:cTn id="7" dur="1000"/>
                                        <p:tgtEl>
                                          <p:spTgt spid="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5"/>
        <p:cNvGrpSpPr/>
        <p:nvPr/>
      </p:nvGrpSpPr>
      <p:grpSpPr>
        <a:xfrm>
          <a:off x="0" y="0"/>
          <a:ext cx="0" cy="0"/>
          <a:chOff x="0" y="0"/>
          <a:chExt cx="0" cy="0"/>
        </a:xfrm>
      </p:grpSpPr>
      <p:sp>
        <p:nvSpPr>
          <p:cNvPr id="246" name="Google Shape;246;p14"/>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47" name="Google Shape;247;p14"/>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48" name="Google Shape;248;p14"/>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49" name="Google Shape;249;p14"/>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0" name="Google Shape;250;p14"/>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1" name="Google Shape;251;p14"/>
          <p:cNvSpPr/>
          <p:nvPr/>
        </p:nvSpPr>
        <p:spPr>
          <a:xfrm rot="5400000" flipH="1">
            <a:off x="-1914822" y="1914808"/>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2" name="Google Shape;252;p14"/>
          <p:cNvSpPr txBox="1">
            <a:spLocks noGrp="1"/>
          </p:cNvSpPr>
          <p:nvPr>
            <p:ph type="title"/>
          </p:nvPr>
        </p:nvSpPr>
        <p:spPr>
          <a:xfrm>
            <a:off x="439858" y="1683756"/>
            <a:ext cx="2336449" cy="2396359"/>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2700">
                <a:solidFill>
                  <a:srgbClr val="FFFFFF"/>
                </a:solidFill>
              </a:rPr>
              <a:t>Tuberculosis </a:t>
            </a:r>
            <a:endParaRPr dirty="0"/>
          </a:p>
        </p:txBody>
      </p:sp>
      <p:sp>
        <p:nvSpPr>
          <p:cNvPr id="253" name="Google Shape;253;p14"/>
          <p:cNvSpPr txBox="1"/>
          <p:nvPr/>
        </p:nvSpPr>
        <p:spPr>
          <a:xfrm>
            <a:off x="2165796" y="223684"/>
            <a:ext cx="7924800" cy="7232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600"/>
              </a:spcAft>
              <a:buClr>
                <a:srgbClr val="000000"/>
              </a:buClr>
              <a:buSzPts val="3600"/>
              <a:buFont typeface="Arial"/>
              <a:buNone/>
            </a:pPr>
            <a:r>
              <a:rPr lang="en-US" sz="3600" b="0" i="0" u="sng" strike="noStrike" cap="none" dirty="0">
                <a:solidFill>
                  <a:schemeClr val="dk1"/>
                </a:solidFill>
                <a:latin typeface="Arial"/>
                <a:ea typeface="Arial"/>
                <a:cs typeface="Arial"/>
                <a:sym typeface="Arial"/>
              </a:rPr>
              <a:t>Tuberculosis (</a:t>
            </a:r>
            <a:r>
              <a:rPr lang="en-US" sz="3600" u="sng" dirty="0">
                <a:solidFill>
                  <a:schemeClr val="dk1"/>
                </a:solidFill>
              </a:rPr>
              <a:t>TB</a:t>
            </a:r>
            <a:r>
              <a:rPr lang="en-US" sz="3600" b="0" i="0" u="sng" strike="noStrike" cap="none" dirty="0">
                <a:solidFill>
                  <a:schemeClr val="dk1"/>
                </a:solidFill>
                <a:latin typeface="Arial"/>
                <a:ea typeface="Arial"/>
                <a:cs typeface="Arial"/>
                <a:sym typeface="Arial"/>
              </a:rPr>
              <a:t>)</a:t>
            </a:r>
            <a:endParaRPr sz="3600" b="0" i="0" u="sng" strike="noStrike" cap="none" dirty="0">
              <a:solidFill>
                <a:schemeClr val="dk1"/>
              </a:solidFill>
              <a:latin typeface="Arial"/>
              <a:ea typeface="Arial"/>
              <a:cs typeface="Arial"/>
              <a:sym typeface="Arial"/>
            </a:endParaRPr>
          </a:p>
        </p:txBody>
      </p:sp>
      <p:grpSp>
        <p:nvGrpSpPr>
          <p:cNvPr id="254" name="Google Shape;254;p14"/>
          <p:cNvGrpSpPr/>
          <p:nvPr/>
        </p:nvGrpSpPr>
        <p:grpSpPr>
          <a:xfrm>
            <a:off x="3678789" y="1088529"/>
            <a:ext cx="5000124" cy="4817643"/>
            <a:chOff x="0" y="338089"/>
            <a:chExt cx="5000124" cy="4817643"/>
          </a:xfrm>
        </p:grpSpPr>
        <p:sp>
          <p:nvSpPr>
            <p:cNvPr id="255" name="Google Shape;255;p14"/>
            <p:cNvSpPr/>
            <p:nvPr/>
          </p:nvSpPr>
          <p:spPr>
            <a:xfrm>
              <a:off x="0" y="338089"/>
              <a:ext cx="5000124" cy="1556100"/>
            </a:xfrm>
            <a:prstGeom prst="roundRect">
              <a:avLst>
                <a:gd name="adj" fmla="val 16667"/>
              </a:avLst>
            </a:prstGeom>
            <a:gradFill>
              <a:gsLst>
                <a:gs pos="0">
                  <a:srgbClr val="2020A8"/>
                </a:gs>
                <a:gs pos="100000">
                  <a:srgbClr val="9F9FE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4"/>
            <p:cNvSpPr txBox="1"/>
            <p:nvPr/>
          </p:nvSpPr>
          <p:spPr>
            <a:xfrm>
              <a:off x="75963" y="414052"/>
              <a:ext cx="4848198" cy="1404174"/>
            </a:xfrm>
            <a:prstGeom prst="rect">
              <a:avLst/>
            </a:prstGeom>
            <a:noFill/>
            <a:ln>
              <a:noFill/>
            </a:ln>
          </p:spPr>
          <p:txBody>
            <a:bodyPr spcFirstLastPara="1" wrap="square" lIns="72375" tIns="72375" rIns="72375" bIns="72375" anchor="ctr" anchorCtr="0">
              <a:noAutofit/>
            </a:bodyPr>
            <a:lstStyle/>
            <a:p>
              <a:pPr marL="0" marR="0" lvl="0" indent="0" algn="l" rtl="0">
                <a:lnSpc>
                  <a:spcPct val="90000"/>
                </a:lnSpc>
                <a:spcBef>
                  <a:spcPts val="0"/>
                </a:spcBef>
                <a:spcAft>
                  <a:spcPts val="0"/>
                </a:spcAft>
                <a:buClr>
                  <a:srgbClr val="000000"/>
                </a:buClr>
                <a:buSzPts val="1900"/>
                <a:buFont typeface="Arial"/>
                <a:buNone/>
              </a:pPr>
              <a:r>
                <a:rPr lang="en-US" sz="1900" b="0" i="0" u="none" strike="noStrike" cap="none" dirty="0">
                  <a:solidFill>
                    <a:schemeClr val="lt1"/>
                  </a:solidFill>
                  <a:latin typeface="Arial"/>
                  <a:ea typeface="Arial"/>
                  <a:cs typeface="Arial"/>
                  <a:sym typeface="Arial"/>
                </a:rPr>
                <a:t>You are required to have baseline proof of a negative </a:t>
              </a:r>
              <a:r>
                <a:rPr lang="en-US" sz="1900" dirty="0">
                  <a:solidFill>
                    <a:schemeClr val="lt1"/>
                  </a:solidFill>
                </a:rPr>
                <a:t>TB</a:t>
              </a:r>
              <a:r>
                <a:rPr lang="en-US" sz="1900" b="0" i="0" u="none" strike="noStrike" cap="none" dirty="0">
                  <a:solidFill>
                    <a:schemeClr val="lt1"/>
                  </a:solidFill>
                  <a:latin typeface="Arial"/>
                  <a:ea typeface="Arial"/>
                  <a:cs typeface="Arial"/>
                  <a:sym typeface="Arial"/>
                </a:rPr>
                <a:t> test (2</a:t>
              </a:r>
              <a:r>
                <a:rPr lang="en-US" sz="1900" dirty="0">
                  <a:solidFill>
                    <a:schemeClr val="lt1"/>
                  </a:solidFill>
                </a:rPr>
                <a:t>-</a:t>
              </a:r>
              <a:r>
                <a:rPr lang="en-US" sz="1900" b="0" i="0" u="none" strike="noStrike" cap="none" dirty="0">
                  <a:solidFill>
                    <a:schemeClr val="lt1"/>
                  </a:solidFill>
                  <a:latin typeface="Arial"/>
                  <a:ea typeface="Arial"/>
                  <a:cs typeface="Arial"/>
                  <a:sym typeface="Arial"/>
                </a:rPr>
                <a:t>Step skin placement test (PPD), QuantiFERON®–TB Gold blood test (QFT-GIT) or T-SPOT TB blood test (T-Spot) upo</a:t>
              </a:r>
              <a:r>
                <a:rPr lang="en-US" sz="1900" dirty="0">
                  <a:solidFill>
                    <a:schemeClr val="lt1"/>
                  </a:solidFill>
                </a:rPr>
                <a:t>n admittance to the program</a:t>
              </a:r>
              <a:endParaRPr dirty="0"/>
            </a:p>
          </p:txBody>
        </p:sp>
        <p:sp>
          <p:nvSpPr>
            <p:cNvPr id="257" name="Google Shape;257;p14"/>
            <p:cNvSpPr/>
            <p:nvPr/>
          </p:nvSpPr>
          <p:spPr>
            <a:xfrm>
              <a:off x="0" y="1948910"/>
              <a:ext cx="5000124" cy="1556100"/>
            </a:xfrm>
            <a:prstGeom prst="roundRect">
              <a:avLst>
                <a:gd name="adj" fmla="val 16667"/>
              </a:avLst>
            </a:prstGeom>
            <a:gradFill>
              <a:gsLst>
                <a:gs pos="0">
                  <a:srgbClr val="97CB97"/>
                </a:gs>
                <a:gs pos="100000">
                  <a:srgbClr val="C2F6C2"/>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4"/>
            <p:cNvSpPr txBox="1"/>
            <p:nvPr/>
          </p:nvSpPr>
          <p:spPr>
            <a:xfrm>
              <a:off x="75963" y="2024873"/>
              <a:ext cx="4848198" cy="1404174"/>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rgbClr val="000000"/>
                </a:buClr>
                <a:buSzPts val="1900"/>
                <a:buFont typeface="Arial"/>
                <a:buNone/>
              </a:pPr>
              <a:r>
                <a:rPr lang="en-US" sz="1900" b="0" i="1" u="none" strike="noStrike" cap="none" dirty="0">
                  <a:solidFill>
                    <a:schemeClr val="dk1"/>
                  </a:solidFill>
                  <a:latin typeface="Arial"/>
                  <a:ea typeface="Arial"/>
                  <a:cs typeface="Arial"/>
                  <a:sym typeface="Arial"/>
                </a:rPr>
                <a:t>This is an annual requirement – upon renewal, you will need to submit only the Symptom and Risk Questionnaire</a:t>
              </a:r>
              <a:endParaRPr sz="1900" b="0" i="0" u="none" strike="noStrike" cap="none" dirty="0">
                <a:solidFill>
                  <a:schemeClr val="tx1"/>
                </a:solidFill>
                <a:latin typeface="Arial"/>
                <a:ea typeface="Arial"/>
                <a:cs typeface="Arial"/>
                <a:sym typeface="Arial"/>
              </a:endParaRPr>
            </a:p>
          </p:txBody>
        </p:sp>
        <p:sp>
          <p:nvSpPr>
            <p:cNvPr id="259" name="Google Shape;259;p14"/>
            <p:cNvSpPr/>
            <p:nvPr/>
          </p:nvSpPr>
          <p:spPr>
            <a:xfrm>
              <a:off x="0" y="3559729"/>
              <a:ext cx="5000124" cy="1556100"/>
            </a:xfrm>
            <a:prstGeom prst="roundRect">
              <a:avLst>
                <a:gd name="adj" fmla="val 16667"/>
              </a:avLst>
            </a:prstGeom>
            <a:gradFill>
              <a:gsLst>
                <a:gs pos="0">
                  <a:srgbClr val="FEFCFC"/>
                </a:gs>
                <a:gs pos="100000">
                  <a:srgbClr val="FFFCFC"/>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4"/>
            <p:cNvSpPr txBox="1"/>
            <p:nvPr/>
          </p:nvSpPr>
          <p:spPr>
            <a:xfrm>
              <a:off x="42008" y="3751558"/>
              <a:ext cx="4848198" cy="1404174"/>
            </a:xfrm>
            <a:prstGeom prst="rect">
              <a:avLst/>
            </a:prstGeom>
            <a:noFill/>
            <a:ln>
              <a:noFill/>
            </a:ln>
          </p:spPr>
          <p:txBody>
            <a:bodyPr spcFirstLastPara="1" wrap="square" lIns="72375" tIns="72375" rIns="72375" bIns="72375" anchor="ctr" anchorCtr="0">
              <a:noAutofit/>
            </a:bodyPr>
            <a:lstStyle/>
            <a:p>
              <a:pPr lvl="0">
                <a:lnSpc>
                  <a:spcPct val="90000"/>
                </a:lnSpc>
                <a:buSzPts val="1900"/>
              </a:pPr>
              <a:r>
                <a:rPr lang="en-US" sz="1800" b="0" i="0" u="none" strike="noStrike" cap="none" dirty="0">
                  <a:solidFill>
                    <a:schemeClr val="dk1"/>
                  </a:solidFill>
                  <a:latin typeface="Arial"/>
                  <a:ea typeface="Arial"/>
                  <a:cs typeface="Arial"/>
                  <a:sym typeface="Arial"/>
                </a:rPr>
                <a:t>If you have received the BCG Vaccine,</a:t>
              </a:r>
              <a:r>
                <a:rPr lang="en-US" sz="1800" dirty="0">
                  <a:solidFill>
                    <a:schemeClr val="dk1"/>
                  </a:solidFill>
                </a:rPr>
                <a:t> we DO NOT ACCEPT A SKIN PLACEMENT TEST (PPD). </a:t>
              </a:r>
              <a:r>
                <a:rPr lang="en-US" sz="1800" b="0" i="0" u="none" strike="noStrike" cap="none" dirty="0">
                  <a:solidFill>
                    <a:schemeClr val="dk1"/>
                  </a:solidFill>
                  <a:latin typeface="Arial"/>
                  <a:ea typeface="Arial"/>
                  <a:cs typeface="Arial"/>
                  <a:sym typeface="Arial"/>
                </a:rPr>
                <a:t>You will </a:t>
              </a:r>
              <a:r>
                <a:rPr lang="en-US" sz="1800" dirty="0">
                  <a:solidFill>
                    <a:schemeClr val="dk1"/>
                  </a:solidFill>
                </a:rPr>
                <a:t>need to submit a negative QuantiFERON®–TB Gold blood test (QFT-GIT) or T-SPOT TB blood test (T-Spot)</a:t>
              </a:r>
              <a:endParaRPr sz="1800" dirty="0">
                <a:solidFill>
                  <a:schemeClr val="dk1"/>
                </a:solidFill>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5"/>
        <p:cNvGrpSpPr/>
        <p:nvPr/>
      </p:nvGrpSpPr>
      <p:grpSpPr>
        <a:xfrm>
          <a:off x="0" y="0"/>
          <a:ext cx="0" cy="0"/>
          <a:chOff x="0" y="0"/>
          <a:chExt cx="0" cy="0"/>
        </a:xfrm>
      </p:grpSpPr>
      <p:sp>
        <p:nvSpPr>
          <p:cNvPr id="266" name="Google Shape;266;p16"/>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7" name="Google Shape;267;p16"/>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8" name="Google Shape;268;p16"/>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9" name="Google Shape;269;p16"/>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0" name="Google Shape;270;p16"/>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1" name="Google Shape;271;p16"/>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2" name="Google Shape;272;p16"/>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3" name="Google Shape;273;p16"/>
          <p:cNvSpPr txBox="1">
            <a:spLocks noGrp="1"/>
          </p:cNvSpPr>
          <p:nvPr>
            <p:ph type="title"/>
          </p:nvPr>
        </p:nvSpPr>
        <p:spPr>
          <a:xfrm>
            <a:off x="-42015" y="390750"/>
            <a:ext cx="3028381"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Seasonal Flu </a:t>
            </a:r>
            <a:endParaRPr/>
          </a:p>
        </p:txBody>
      </p:sp>
      <p:sp>
        <p:nvSpPr>
          <p:cNvPr id="274" name="Google Shape;274;p16"/>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342900" lvl="0" indent="-342900" algn="l" rtl="0">
              <a:lnSpc>
                <a:spcPct val="100000"/>
              </a:lnSpc>
              <a:spcBef>
                <a:spcPts val="0"/>
              </a:spcBef>
              <a:spcAft>
                <a:spcPts val="0"/>
              </a:spcAft>
              <a:buSzPts val="1800"/>
              <a:buChar char="•"/>
            </a:pPr>
            <a:r>
              <a:rPr lang="en-US" sz="2200">
                <a:solidFill>
                  <a:srgbClr val="000000"/>
                </a:solidFill>
              </a:rPr>
              <a:t>Flu season is from August-May.</a:t>
            </a:r>
            <a:endParaRPr/>
          </a:p>
          <a:p>
            <a:pPr marL="342900" lvl="0" indent="-330200" algn="l" rtl="0">
              <a:lnSpc>
                <a:spcPct val="100000"/>
              </a:lnSpc>
              <a:spcBef>
                <a:spcPts val="480"/>
              </a:spcBef>
              <a:spcAft>
                <a:spcPts val="0"/>
              </a:spcAft>
              <a:buClr>
                <a:schemeClr val="dk1"/>
              </a:buClr>
              <a:buSzPts val="2200"/>
              <a:buFont typeface="Arial"/>
              <a:buChar char="•"/>
            </a:pPr>
            <a:r>
              <a:rPr lang="en-US" sz="2200">
                <a:solidFill>
                  <a:srgbClr val="000000"/>
                </a:solidFill>
              </a:rPr>
              <a:t>Spring admit students are required to provide flu vaccination documentation to be submitted with their health documents.</a:t>
            </a:r>
            <a:endParaRPr/>
          </a:p>
          <a:p>
            <a:pPr marL="342900" lvl="0" indent="-330200" algn="l" rtl="0">
              <a:lnSpc>
                <a:spcPct val="100000"/>
              </a:lnSpc>
              <a:spcBef>
                <a:spcPts val="480"/>
              </a:spcBef>
              <a:spcAft>
                <a:spcPts val="0"/>
              </a:spcAft>
              <a:buClr>
                <a:schemeClr val="dk1"/>
              </a:buClr>
              <a:buSzPts val="2200"/>
              <a:buFont typeface="Arial"/>
              <a:buChar char="•"/>
            </a:pPr>
            <a:r>
              <a:rPr lang="en-US" sz="2200">
                <a:solidFill>
                  <a:srgbClr val="000000"/>
                </a:solidFill>
              </a:rPr>
              <a:t>Fall admit students will provide documentation after they begin classes. Flu shots are due 10/1 each year.</a:t>
            </a:r>
            <a:endParaRPr/>
          </a:p>
          <a:p>
            <a:pPr marL="0" lvl="0" indent="0" algn="l" rtl="0">
              <a:lnSpc>
                <a:spcPct val="100000"/>
              </a:lnSpc>
              <a:spcBef>
                <a:spcPts val="480"/>
              </a:spcBef>
              <a:spcAft>
                <a:spcPts val="0"/>
              </a:spcAft>
              <a:buSzPts val="1800"/>
              <a:buNone/>
            </a:pPr>
            <a:endParaRPr sz="1700"/>
          </a:p>
          <a:p>
            <a:pPr marL="342900" lvl="0" indent="-342900" algn="l" rtl="0">
              <a:lnSpc>
                <a:spcPct val="100000"/>
              </a:lnSpc>
              <a:spcBef>
                <a:spcPts val="560"/>
              </a:spcBef>
              <a:spcAft>
                <a:spcPts val="0"/>
              </a:spcAft>
              <a:buClr>
                <a:srgbClr val="FF0000"/>
              </a:buClr>
              <a:buSzPts val="2100"/>
              <a:buChar char="•"/>
            </a:pPr>
            <a:r>
              <a:rPr lang="en-US" sz="1700" i="1">
                <a:solidFill>
                  <a:srgbClr val="FF0000"/>
                </a:solidFill>
              </a:rPr>
              <a:t>STUDENTS ADMITTED IN A SUMMER PROGRAM WILL NOT NEED PROOF OF THE FLU VACCINE UNTIL FALL.</a:t>
            </a:r>
            <a:endParaRPr/>
          </a:p>
          <a:p>
            <a:pPr marL="0" lvl="0" indent="0" algn="l" rtl="0">
              <a:lnSpc>
                <a:spcPct val="100000"/>
              </a:lnSpc>
              <a:spcBef>
                <a:spcPts val="480"/>
              </a:spcBef>
              <a:spcAft>
                <a:spcPts val="0"/>
              </a:spcAft>
              <a:buSzPts val="1800"/>
              <a:buNone/>
            </a:pPr>
            <a:endParaRPr sz="1700" i="1"/>
          </a:p>
          <a:p>
            <a:pPr marL="342900" lvl="0" indent="-139700" algn="l" rtl="0">
              <a:lnSpc>
                <a:spcPct val="100000"/>
              </a:lnSpc>
              <a:spcBef>
                <a:spcPts val="640"/>
              </a:spcBef>
              <a:spcAft>
                <a:spcPts val="0"/>
              </a:spcAft>
              <a:buClr>
                <a:schemeClr val="dk1"/>
              </a:buClr>
              <a:buSzPts val="3200"/>
              <a:buFont typeface="Arial"/>
              <a:buNone/>
            </a:pPr>
            <a:endParaRPr sz="170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9"/>
        <p:cNvGrpSpPr/>
        <p:nvPr/>
      </p:nvGrpSpPr>
      <p:grpSpPr>
        <a:xfrm>
          <a:off x="0" y="0"/>
          <a:ext cx="0" cy="0"/>
          <a:chOff x="0" y="0"/>
          <a:chExt cx="0" cy="0"/>
        </a:xfrm>
      </p:grpSpPr>
      <p:sp>
        <p:nvSpPr>
          <p:cNvPr id="280" name="Google Shape;280;p21"/>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1" name="Google Shape;281;p21"/>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2" name="Google Shape;282;p21"/>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3" name="Google Shape;283;p21"/>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4" name="Google Shape;284;p21"/>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6" name="Google Shape;286;p21"/>
          <p:cNvSpPr txBox="1">
            <a:spLocks noGrp="1"/>
          </p:cNvSpPr>
          <p:nvPr>
            <p:ph type="title" idx="4294967295"/>
          </p:nvPr>
        </p:nvSpPr>
        <p:spPr>
          <a:xfrm>
            <a:off x="-6" y="2501984"/>
            <a:ext cx="2124700" cy="793357"/>
          </a:xfrm>
          <a:prstGeom prst="rect">
            <a:avLst/>
          </a:prstGeom>
          <a:noFill/>
          <a:ln>
            <a:noFill/>
          </a:ln>
        </p:spPr>
        <p:txBody>
          <a:bodyPr spcFirstLastPara="1" wrap="square" lIns="91425" tIns="45700" rIns="91425" bIns="45700" anchor="b" anchorCtr="0">
            <a:normAutofit fontScale="90000"/>
          </a:bodyPr>
          <a:lstStyle/>
          <a:p>
            <a:pPr marL="0" lvl="0" indent="0" algn="r" rtl="0">
              <a:lnSpc>
                <a:spcPct val="90000"/>
              </a:lnSpc>
              <a:spcBef>
                <a:spcPts val="0"/>
              </a:spcBef>
              <a:spcAft>
                <a:spcPts val="0"/>
              </a:spcAft>
              <a:buSzPts val="1400"/>
              <a:buNone/>
            </a:pPr>
            <a:r>
              <a:rPr lang="en-US" sz="3500" dirty="0">
                <a:solidFill>
                  <a:srgbClr val="FFFFFF"/>
                </a:solidFill>
                <a:latin typeface="Arial"/>
                <a:ea typeface="Arial"/>
                <a:cs typeface="Arial"/>
                <a:sym typeface="Arial"/>
              </a:rPr>
              <a:t>Basic Life Support</a:t>
            </a:r>
            <a:endParaRPr dirty="0"/>
          </a:p>
        </p:txBody>
      </p:sp>
      <p:sp>
        <p:nvSpPr>
          <p:cNvPr id="287" name="Google Shape;287;p21"/>
          <p:cNvSpPr txBox="1"/>
          <p:nvPr/>
        </p:nvSpPr>
        <p:spPr>
          <a:xfrm>
            <a:off x="3335946" y="1236618"/>
            <a:ext cx="5584500" cy="4370387"/>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0000"/>
              </a:buClr>
              <a:buSzPts val="2800"/>
              <a:buFont typeface="Arial"/>
              <a:buChar char="•"/>
            </a:pPr>
            <a:r>
              <a:rPr lang="en-US" sz="2400" b="0" i="0" u="none" strike="noStrike" cap="none" dirty="0">
                <a:solidFill>
                  <a:srgbClr val="000000"/>
                </a:solidFill>
                <a:latin typeface="Arial"/>
                <a:ea typeface="Arial"/>
                <a:cs typeface="Arial"/>
                <a:sym typeface="Arial"/>
              </a:rPr>
              <a:t>You must upload proof of </a:t>
            </a:r>
            <a:r>
              <a:rPr lang="en-US" sz="2400" dirty="0"/>
              <a:t>Healthcare</a:t>
            </a:r>
            <a:r>
              <a:rPr lang="en-US" sz="2400" b="0" i="0" u="none" strike="noStrike" cap="none" dirty="0">
                <a:solidFill>
                  <a:srgbClr val="000000"/>
                </a:solidFill>
                <a:latin typeface="Arial"/>
                <a:ea typeface="Arial"/>
                <a:cs typeface="Arial"/>
                <a:sym typeface="Arial"/>
              </a:rPr>
              <a:t> </a:t>
            </a:r>
            <a:r>
              <a:rPr lang="en-US" sz="2400" dirty="0"/>
              <a:t>Provider </a:t>
            </a:r>
            <a:r>
              <a:rPr lang="en-US" sz="2400" b="0" i="0" u="none" strike="noStrike" cap="none" dirty="0">
                <a:solidFill>
                  <a:srgbClr val="000000"/>
                </a:solidFill>
                <a:latin typeface="Arial"/>
                <a:ea typeface="Arial"/>
                <a:cs typeface="Arial"/>
                <a:sym typeface="Arial"/>
              </a:rPr>
              <a:t>Level</a:t>
            </a:r>
            <a:r>
              <a:rPr lang="en-US" sz="2400" dirty="0"/>
              <a:t> Basic Life Support (BLS)</a:t>
            </a:r>
            <a:r>
              <a:rPr lang="en-US" sz="2400" b="0" i="0" u="none" strike="noStrike" cap="none" dirty="0">
                <a:solidFill>
                  <a:srgbClr val="000000"/>
                </a:solidFill>
                <a:latin typeface="Arial"/>
                <a:ea typeface="Arial"/>
                <a:cs typeface="Arial"/>
                <a:sym typeface="Arial"/>
              </a:rPr>
              <a:t> certification to</a:t>
            </a:r>
            <a:r>
              <a:rPr lang="en-US" sz="2400" dirty="0"/>
              <a:t> </a:t>
            </a:r>
            <a:r>
              <a:rPr lang="en-US" sz="2400" dirty="0" err="1"/>
              <a:t>Exxat</a:t>
            </a:r>
            <a:r>
              <a:rPr lang="en-US" sz="2400" dirty="0"/>
              <a:t> Prism</a:t>
            </a:r>
            <a:endParaRPr sz="2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2800"/>
              <a:buFont typeface="Arial"/>
              <a:buChar char="•"/>
            </a:pPr>
            <a:r>
              <a:rPr lang="en-US" sz="2400" b="0" i="0" u="none" strike="noStrike" cap="none" dirty="0">
                <a:solidFill>
                  <a:srgbClr val="000000"/>
                </a:solidFill>
                <a:latin typeface="Arial"/>
                <a:ea typeface="Arial"/>
                <a:cs typeface="Arial"/>
                <a:sym typeface="Arial"/>
              </a:rPr>
              <a:t>Your BLS certification must be renewed every 2 years</a:t>
            </a:r>
          </a:p>
          <a:p>
            <a:pPr marL="285750" marR="0" lvl="0" indent="-285750" algn="l" rtl="0">
              <a:lnSpc>
                <a:spcPct val="100000"/>
              </a:lnSpc>
              <a:spcBef>
                <a:spcPts val="0"/>
              </a:spcBef>
              <a:spcAft>
                <a:spcPts val="0"/>
              </a:spcAft>
              <a:buClr>
                <a:srgbClr val="000000"/>
              </a:buClr>
              <a:buSzPts val="2800"/>
              <a:buFont typeface="Arial"/>
              <a:buChar char="•"/>
            </a:pPr>
            <a:endParaRPr lang="en-US" sz="2400" dirty="0"/>
          </a:p>
          <a:p>
            <a:pPr marL="285750" marR="0" lvl="0" indent="-285750" algn="l" rtl="0">
              <a:lnSpc>
                <a:spcPct val="100000"/>
              </a:lnSpc>
              <a:spcBef>
                <a:spcPts val="0"/>
              </a:spcBef>
              <a:spcAft>
                <a:spcPts val="0"/>
              </a:spcAft>
              <a:buClr>
                <a:srgbClr val="000000"/>
              </a:buClr>
              <a:buSzPts val="2800"/>
              <a:buFont typeface="Arial"/>
              <a:buChar char="•"/>
            </a:pPr>
            <a:r>
              <a:rPr lang="en-US" sz="2400" dirty="0"/>
              <a:t>BLS Training must have an in-person component</a:t>
            </a:r>
          </a:p>
          <a:p>
            <a:pPr marR="0" lvl="0" algn="l" rtl="0">
              <a:lnSpc>
                <a:spcPct val="100000"/>
              </a:lnSpc>
              <a:spcBef>
                <a:spcPts val="0"/>
              </a:spcBef>
              <a:spcAft>
                <a:spcPts val="0"/>
              </a:spcAft>
              <a:buClr>
                <a:srgbClr val="000000"/>
              </a:buClr>
              <a:buSzPts val="2800"/>
            </a:pPr>
            <a:endParaRPr lang="en-US" sz="2400" dirty="0"/>
          </a:p>
          <a:p>
            <a:pPr marL="285750" marR="0" lvl="0" indent="-285750" algn="l" rtl="0">
              <a:lnSpc>
                <a:spcPct val="100000"/>
              </a:lnSpc>
              <a:spcBef>
                <a:spcPts val="0"/>
              </a:spcBef>
              <a:spcAft>
                <a:spcPts val="0"/>
              </a:spcAft>
              <a:buClr>
                <a:srgbClr val="000000"/>
              </a:buClr>
              <a:buSzPts val="2800"/>
              <a:buFont typeface="Arial"/>
              <a:buChar char="•"/>
            </a:pPr>
            <a:r>
              <a:rPr lang="en-US" sz="2400" dirty="0"/>
              <a:t>HCC offers BLS certification </a:t>
            </a:r>
            <a:r>
              <a:rPr lang="en-US" sz="2400" b="0" i="0" u="sng" dirty="0">
                <a:solidFill>
                  <a:srgbClr val="467886"/>
                </a:solidFill>
                <a:effectLst/>
                <a:latin typeface="Calibri" panose="020F0502020204030204" pitchFamily="34" charset="0"/>
                <a:hlinkClick r:id="rId3"/>
              </a:rPr>
              <a:t>here</a:t>
            </a:r>
            <a:endParaRPr sz="2400" dirty="0"/>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5"/>
        <p:cNvGrpSpPr/>
        <p:nvPr/>
      </p:nvGrpSpPr>
      <p:grpSpPr>
        <a:xfrm>
          <a:off x="0" y="0"/>
          <a:ext cx="0" cy="0"/>
          <a:chOff x="0" y="0"/>
          <a:chExt cx="0" cy="0"/>
        </a:xfrm>
      </p:grpSpPr>
      <p:sp>
        <p:nvSpPr>
          <p:cNvPr id="306" name="Google Shape;306;p18"/>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7" name="Google Shape;307;p18"/>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8" name="Google Shape;308;p18"/>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9" name="Google Shape;309;p18"/>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0" name="Google Shape;310;p18"/>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1" name="Google Shape;311;p18"/>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2" name="Google Shape;312;p18"/>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3" name="Google Shape;313;p18"/>
          <p:cNvSpPr txBox="1">
            <a:spLocks noGrp="1"/>
          </p:cNvSpPr>
          <p:nvPr>
            <p:ph type="title"/>
          </p:nvPr>
        </p:nvSpPr>
        <p:spPr>
          <a:xfrm>
            <a:off x="350041" y="586855"/>
            <a:ext cx="2401025" cy="3387497"/>
          </a:xfrm>
          <a:prstGeom prst="rect">
            <a:avLst/>
          </a:prstGeom>
          <a:noFill/>
          <a:ln>
            <a:noFill/>
          </a:ln>
        </p:spPr>
        <p:txBody>
          <a:bodyPr spcFirstLastPara="1" wrap="square" lIns="91425" tIns="45700" rIns="91425" bIns="45700" anchor="b" anchorCtr="0">
            <a:normAutofit/>
          </a:bodyPr>
          <a:lstStyle/>
          <a:p>
            <a:pPr marL="0" lvl="0" indent="0" algn="ctr" rtl="0">
              <a:lnSpc>
                <a:spcPct val="100000"/>
              </a:lnSpc>
              <a:spcBef>
                <a:spcPts val="0"/>
              </a:spcBef>
              <a:spcAft>
                <a:spcPts val="0"/>
              </a:spcAft>
              <a:buSzPts val="1400"/>
              <a:buNone/>
            </a:pPr>
            <a:r>
              <a:rPr lang="en-US" sz="3500">
                <a:solidFill>
                  <a:srgbClr val="FFFFFF"/>
                </a:solidFill>
              </a:rPr>
              <a:t>Health Insurance</a:t>
            </a:r>
            <a:endParaRPr/>
          </a:p>
        </p:txBody>
      </p:sp>
      <p:sp>
        <p:nvSpPr>
          <p:cNvPr id="314" name="Google Shape;314;p18"/>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342900" lvl="0" indent="-342900" algn="l" rtl="0">
              <a:lnSpc>
                <a:spcPct val="100000"/>
              </a:lnSpc>
              <a:spcBef>
                <a:spcPts val="0"/>
              </a:spcBef>
              <a:spcAft>
                <a:spcPts val="0"/>
              </a:spcAft>
              <a:buClr>
                <a:schemeClr val="dk1"/>
              </a:buClr>
              <a:buSzPts val="2800"/>
              <a:buFont typeface="Arial"/>
              <a:buChar char="•"/>
            </a:pPr>
            <a:r>
              <a:rPr lang="en-US" sz="2800">
                <a:solidFill>
                  <a:srgbClr val="000000"/>
                </a:solidFill>
              </a:rPr>
              <a:t>All HCC students are required to have Health Insurance </a:t>
            </a:r>
            <a:endParaRPr sz="2800">
              <a:solidFill>
                <a:srgbClr val="000000"/>
              </a:solidFill>
            </a:endParaRPr>
          </a:p>
          <a:p>
            <a:pPr marL="342900" lvl="0" indent="-342900" algn="l" rtl="0">
              <a:lnSpc>
                <a:spcPct val="100000"/>
              </a:lnSpc>
              <a:spcBef>
                <a:spcPts val="0"/>
              </a:spcBef>
              <a:spcAft>
                <a:spcPts val="0"/>
              </a:spcAft>
              <a:buClr>
                <a:srgbClr val="000000"/>
              </a:buClr>
              <a:buSzPts val="2800"/>
              <a:buChar char="•"/>
            </a:pPr>
            <a:r>
              <a:rPr lang="en-US" sz="2800">
                <a:solidFill>
                  <a:srgbClr val="000000"/>
                </a:solidFill>
              </a:rPr>
              <a:t>Open enrollment for Maryland Health Connection in November</a:t>
            </a:r>
            <a:endParaRPr sz="2800">
              <a:solidFill>
                <a:srgbClr val="000000"/>
              </a:solidFill>
            </a:endParaRPr>
          </a:p>
          <a:p>
            <a:pPr marL="342900" lvl="0" indent="-342900" algn="l" rtl="0">
              <a:lnSpc>
                <a:spcPct val="100000"/>
              </a:lnSpc>
              <a:spcBef>
                <a:spcPts val="0"/>
              </a:spcBef>
              <a:spcAft>
                <a:spcPts val="0"/>
              </a:spcAft>
              <a:buClr>
                <a:srgbClr val="000000"/>
              </a:buClr>
              <a:buSzPts val="2800"/>
              <a:buChar char="•"/>
            </a:pPr>
            <a:r>
              <a:rPr lang="en-US" sz="2800" u="sng">
                <a:solidFill>
                  <a:schemeClr val="hlink"/>
                </a:solidFill>
                <a:hlinkClick r:id="rId3"/>
              </a:rPr>
              <a:t>https://www.marylandhealthconnection.gov/</a:t>
            </a:r>
            <a:endParaRPr sz="2800">
              <a:solidFill>
                <a:srgbClr val="000000"/>
              </a:solidFill>
            </a:endParaRPr>
          </a:p>
          <a:p>
            <a:pPr marL="342900" lvl="0" indent="-342900" algn="l" rtl="0">
              <a:lnSpc>
                <a:spcPct val="100000"/>
              </a:lnSpc>
              <a:spcBef>
                <a:spcPts val="0"/>
              </a:spcBef>
              <a:spcAft>
                <a:spcPts val="0"/>
              </a:spcAft>
              <a:buClr>
                <a:srgbClr val="000000"/>
              </a:buClr>
              <a:buSzPts val="2800"/>
              <a:buChar char="•"/>
            </a:pPr>
            <a:r>
              <a:rPr lang="en-US" sz="2800">
                <a:solidFill>
                  <a:srgbClr val="000000"/>
                </a:solidFill>
              </a:rPr>
              <a:t>HCC’s HR department flyer called student health insurance plans</a:t>
            </a:r>
            <a:endParaRPr sz="2800">
              <a:solidFill>
                <a:srgbClr val="000000"/>
              </a:solidFill>
            </a:endParaRPr>
          </a:p>
          <a:p>
            <a:pPr marL="0" lvl="0" indent="0" algn="l" rtl="0">
              <a:lnSpc>
                <a:spcPct val="100000"/>
              </a:lnSpc>
              <a:spcBef>
                <a:spcPts val="560"/>
              </a:spcBef>
              <a:spcAft>
                <a:spcPts val="0"/>
              </a:spcAft>
              <a:buSzPts val="1800"/>
              <a:buNone/>
            </a:pPr>
            <a:endParaRPr sz="1700"/>
          </a:p>
          <a:p>
            <a:pPr marL="342900" lvl="0" indent="-165100" algn="l" rtl="0">
              <a:lnSpc>
                <a:spcPct val="100000"/>
              </a:lnSpc>
              <a:spcBef>
                <a:spcPts val="560"/>
              </a:spcBef>
              <a:spcAft>
                <a:spcPts val="0"/>
              </a:spcAft>
              <a:buClr>
                <a:schemeClr val="dk1"/>
              </a:buClr>
              <a:buSzPts val="2800"/>
              <a:buFont typeface="Arial"/>
              <a:buNone/>
            </a:pPr>
            <a:endParaRPr sz="1700"/>
          </a:p>
          <a:p>
            <a:pPr marL="342900" lvl="0" indent="-165100" algn="l" rtl="0">
              <a:lnSpc>
                <a:spcPct val="100000"/>
              </a:lnSpc>
              <a:spcBef>
                <a:spcPts val="560"/>
              </a:spcBef>
              <a:spcAft>
                <a:spcPts val="0"/>
              </a:spcAft>
              <a:buClr>
                <a:schemeClr val="dk1"/>
              </a:buClr>
              <a:buSzPts val="2800"/>
              <a:buFont typeface="Arial"/>
              <a:buNone/>
            </a:pPr>
            <a:endParaRPr sz="170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1356</Words>
  <Application>Microsoft Office PowerPoint</Application>
  <PresentationFormat>On-screen Show (4:3)</PresentationFormat>
  <Paragraphs>120</Paragraphs>
  <Slides>14</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Calibri</vt:lpstr>
      <vt:lpstr>Bodoni</vt:lpstr>
      <vt:lpstr>Arial</vt:lpstr>
      <vt:lpstr>Default Design</vt:lpstr>
      <vt:lpstr>Default Design</vt:lpstr>
      <vt:lpstr>PowerPoint Presentation</vt:lpstr>
      <vt:lpstr>PowerPoint Presentation</vt:lpstr>
      <vt:lpstr>Criminal Background Check/Drug Test</vt:lpstr>
      <vt:lpstr>Immunizations/Vaccines   including Measles, Mumps, Rubella, Varicella, Tetanus Diphtheria Pertussis (Tdap)</vt:lpstr>
      <vt:lpstr>Hepatitis B</vt:lpstr>
      <vt:lpstr>Tuberculosis </vt:lpstr>
      <vt:lpstr>Seasonal Flu </vt:lpstr>
      <vt:lpstr>Basic Life Support</vt:lpstr>
      <vt:lpstr>Health Insurance</vt:lpstr>
      <vt:lpstr>Health Form</vt:lpstr>
      <vt:lpstr>Universal Onboarding  (UO) </vt:lpstr>
      <vt:lpstr>Mid-Semester Compliance</vt:lpstr>
      <vt:lpstr>Onboarding with Exxat</vt:lpstr>
      <vt:lpstr>H&amp;SD Clinical Liaison HOTLINE: 443-518-1561 E-mail: hsdcc@howardcc.edu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Owner;mtricoli@howardcc.edu</dc:creator>
  <cp:lastModifiedBy>Hutchison, Johanna</cp:lastModifiedBy>
  <cp:revision>10</cp:revision>
  <dcterms:created xsi:type="dcterms:W3CDTF">2007-11-30T18:00:04Z</dcterms:created>
  <dcterms:modified xsi:type="dcterms:W3CDTF">2026-06-23T17:44:59Z</dcterms:modified>
</cp:coreProperties>
</file>